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4.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5.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6.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7.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8.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9.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20.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0" r:id="rId1"/>
    <p:sldMasterId id="2147483781" r:id="rId2"/>
  </p:sldMasterIdLst>
  <p:notesMasterIdLst>
    <p:notesMasterId r:id="rId43"/>
  </p:notesMasterIdLst>
  <p:sldIdLst>
    <p:sldId id="267" r:id="rId3"/>
    <p:sldId id="278" r:id="rId4"/>
    <p:sldId id="294" r:id="rId5"/>
    <p:sldId id="295" r:id="rId6"/>
    <p:sldId id="291" r:id="rId7"/>
    <p:sldId id="290" r:id="rId8"/>
    <p:sldId id="293" r:id="rId9"/>
    <p:sldId id="296" r:id="rId10"/>
    <p:sldId id="292" r:id="rId11"/>
    <p:sldId id="288" r:id="rId12"/>
    <p:sldId id="299" r:id="rId13"/>
    <p:sldId id="303" r:id="rId14"/>
    <p:sldId id="297" r:id="rId15"/>
    <p:sldId id="300" r:id="rId16"/>
    <p:sldId id="301" r:id="rId17"/>
    <p:sldId id="266" r:id="rId18"/>
    <p:sldId id="289" r:id="rId19"/>
    <p:sldId id="279" r:id="rId20"/>
    <p:sldId id="281" r:id="rId21"/>
    <p:sldId id="282" r:id="rId22"/>
    <p:sldId id="286" r:id="rId23"/>
    <p:sldId id="307" r:id="rId24"/>
    <p:sldId id="280" r:id="rId25"/>
    <p:sldId id="285" r:id="rId26"/>
    <p:sldId id="283" r:id="rId27"/>
    <p:sldId id="304" r:id="rId28"/>
    <p:sldId id="305" r:id="rId29"/>
    <p:sldId id="298" r:id="rId30"/>
    <p:sldId id="277" r:id="rId31"/>
    <p:sldId id="306" r:id="rId32"/>
    <p:sldId id="311" r:id="rId33"/>
    <p:sldId id="308" r:id="rId34"/>
    <p:sldId id="309" r:id="rId35"/>
    <p:sldId id="310" r:id="rId36"/>
    <p:sldId id="314" r:id="rId37"/>
    <p:sldId id="315" r:id="rId38"/>
    <p:sldId id="316" r:id="rId39"/>
    <p:sldId id="312" r:id="rId40"/>
    <p:sldId id="313" r:id="rId41"/>
    <p:sldId id="261"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2F085F1-C95C-274F-B6B6-DB6FDB07075C}">
          <p14:sldIdLst>
            <p14:sldId id="267"/>
            <p14:sldId id="278"/>
            <p14:sldId id="294"/>
            <p14:sldId id="295"/>
            <p14:sldId id="291"/>
            <p14:sldId id="290"/>
            <p14:sldId id="293"/>
            <p14:sldId id="296"/>
            <p14:sldId id="292"/>
            <p14:sldId id="288"/>
            <p14:sldId id="299"/>
            <p14:sldId id="303"/>
            <p14:sldId id="297"/>
            <p14:sldId id="300"/>
            <p14:sldId id="301"/>
            <p14:sldId id="266"/>
            <p14:sldId id="289"/>
            <p14:sldId id="279"/>
            <p14:sldId id="281"/>
            <p14:sldId id="282"/>
            <p14:sldId id="286"/>
            <p14:sldId id="307"/>
            <p14:sldId id="280"/>
            <p14:sldId id="285"/>
            <p14:sldId id="283"/>
            <p14:sldId id="304"/>
            <p14:sldId id="305"/>
            <p14:sldId id="298"/>
            <p14:sldId id="277"/>
            <p14:sldId id="306"/>
            <p14:sldId id="311"/>
            <p14:sldId id="308"/>
            <p14:sldId id="309"/>
            <p14:sldId id="310"/>
            <p14:sldId id="314"/>
            <p14:sldId id="315"/>
            <p14:sldId id="316"/>
            <p14:sldId id="312"/>
            <p14:sldId id="313"/>
            <p14:sldId id="26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297"/>
    <p:restoredTop sz="94708"/>
  </p:normalViewPr>
  <p:slideViewPr>
    <p:cSldViewPr snapToGrid="0" snapToObjects="1">
      <p:cViewPr>
        <p:scale>
          <a:sx n="103" d="100"/>
          <a:sy n="103" d="100"/>
        </p:scale>
        <p:origin x="144" y="6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notesMaster" Target="notesMasters/notesMaster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theme" Target="theme/theme1.xml"/><Relationship Id="rId20" Type="http://schemas.openxmlformats.org/officeDocument/2006/relationships/slide" Target="slides/slide18.xml"/><Relationship Id="rId41" Type="http://schemas.openxmlformats.org/officeDocument/2006/relationships/slide" Target="slides/slide39.xml"/></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EBEEFFD-8935-EC4B-AF41-5A6C9727C387}" type="doc">
      <dgm:prSet loTypeId="urn:microsoft.com/office/officeart/2005/8/layout/hierarchy2" loCatId="" qsTypeId="urn:microsoft.com/office/officeart/2005/8/quickstyle/3D5" qsCatId="3D" csTypeId="urn:microsoft.com/office/officeart/2005/8/colors/colorful4" csCatId="colorful" phldr="1"/>
      <dgm:spPr/>
      <dgm:t>
        <a:bodyPr/>
        <a:lstStyle/>
        <a:p>
          <a:endParaRPr lang="en-US"/>
        </a:p>
      </dgm:t>
    </dgm:pt>
    <dgm:pt modelId="{F2B31C3C-274B-D446-9262-120FC9F287A0}">
      <dgm:prSet phldrT="[Text]"/>
      <dgm:spPr/>
      <dgm:t>
        <a:bodyPr/>
        <a:lstStyle/>
        <a:p>
          <a:r>
            <a:rPr lang="en-US" dirty="0"/>
            <a:t>Add AWS Account</a:t>
          </a:r>
        </a:p>
      </dgm:t>
    </dgm:pt>
    <dgm:pt modelId="{06DA566A-0653-5B47-A412-2E10232F41CF}" type="parTrans" cxnId="{8E4A809F-8B57-6C4E-B77B-19DCE6AC37EA}">
      <dgm:prSet/>
      <dgm:spPr/>
      <dgm:t>
        <a:bodyPr/>
        <a:lstStyle/>
        <a:p>
          <a:endParaRPr lang="en-US"/>
        </a:p>
      </dgm:t>
    </dgm:pt>
    <dgm:pt modelId="{FA72BC94-3F95-AE4A-8C9A-3B623DB0D786}" type="sibTrans" cxnId="{8E4A809F-8B57-6C4E-B77B-19DCE6AC37EA}">
      <dgm:prSet/>
      <dgm:spPr/>
      <dgm:t>
        <a:bodyPr/>
        <a:lstStyle/>
        <a:p>
          <a:endParaRPr lang="en-US"/>
        </a:p>
      </dgm:t>
    </dgm:pt>
    <dgm:pt modelId="{3A9E0D03-F796-4944-A35F-A0532308ABF2}">
      <dgm:prSet phldrT="[Text]"/>
      <dgm:spPr/>
      <dgm:t>
        <a:bodyPr/>
        <a:lstStyle/>
        <a:p>
          <a:r>
            <a:rPr lang="en-US" dirty="0"/>
            <a:t>Splunk Cloud Sales Trial</a:t>
          </a:r>
        </a:p>
      </dgm:t>
    </dgm:pt>
    <dgm:pt modelId="{CE0099EB-8E9A-5641-8606-E90544657BD8}" type="parTrans" cxnId="{618A68D5-1573-5D4D-8D40-5F771CEC4930}">
      <dgm:prSet/>
      <dgm:spPr/>
      <dgm:t>
        <a:bodyPr/>
        <a:lstStyle/>
        <a:p>
          <a:endParaRPr lang="en-US"/>
        </a:p>
      </dgm:t>
    </dgm:pt>
    <dgm:pt modelId="{35215DA7-E550-6543-BBEC-83D89F1CEC08}" type="sibTrans" cxnId="{618A68D5-1573-5D4D-8D40-5F771CEC4930}">
      <dgm:prSet/>
      <dgm:spPr/>
      <dgm:t>
        <a:bodyPr/>
        <a:lstStyle/>
        <a:p>
          <a:endParaRPr lang="en-US"/>
        </a:p>
      </dgm:t>
    </dgm:pt>
    <dgm:pt modelId="{E8043360-9AD2-3446-A58E-61E9165EEB31}">
      <dgm:prSet phldrT="[Text]"/>
      <dgm:spPr/>
      <dgm:t>
        <a:bodyPr/>
        <a:lstStyle/>
        <a:p>
          <a:r>
            <a:rPr lang="en-US" dirty="0"/>
            <a:t>Manually Add AWS Account</a:t>
          </a:r>
        </a:p>
      </dgm:t>
    </dgm:pt>
    <dgm:pt modelId="{3E3A18F0-2969-724D-950B-C0445A75ED6F}" type="parTrans" cxnId="{9C244DCA-FE0E-0940-AA5A-1F770A14F203}">
      <dgm:prSet/>
      <dgm:spPr/>
      <dgm:t>
        <a:bodyPr/>
        <a:lstStyle/>
        <a:p>
          <a:endParaRPr lang="en-US"/>
        </a:p>
      </dgm:t>
    </dgm:pt>
    <dgm:pt modelId="{DE0EF5DE-E6F1-5046-A5EA-F92DE1F16FE0}" type="sibTrans" cxnId="{9C244DCA-FE0E-0940-AA5A-1F770A14F203}">
      <dgm:prSet/>
      <dgm:spPr/>
      <dgm:t>
        <a:bodyPr/>
        <a:lstStyle/>
        <a:p>
          <a:endParaRPr lang="en-US"/>
        </a:p>
      </dgm:t>
    </dgm:pt>
    <dgm:pt modelId="{55BD2C77-6688-E347-BDF2-1AF6DAB6FEF7}">
      <dgm:prSet phldrT="[Text]"/>
      <dgm:spPr/>
      <dgm:t>
        <a:bodyPr/>
        <a:lstStyle/>
        <a:p>
          <a:r>
            <a:rPr lang="en-US" dirty="0"/>
            <a:t>Splunk Enterprise AMI</a:t>
          </a:r>
        </a:p>
      </dgm:t>
    </dgm:pt>
    <dgm:pt modelId="{CAE40634-4FEA-194F-A89B-69EF61BC3780}" type="parTrans" cxnId="{C1155D09-483C-A349-AE59-C202152EE4E7}">
      <dgm:prSet/>
      <dgm:spPr/>
      <dgm:t>
        <a:bodyPr/>
        <a:lstStyle/>
        <a:p>
          <a:endParaRPr lang="en-US"/>
        </a:p>
      </dgm:t>
    </dgm:pt>
    <dgm:pt modelId="{83A62B75-FC6D-4F41-815B-66A4E1615989}" type="sibTrans" cxnId="{C1155D09-483C-A349-AE59-C202152EE4E7}">
      <dgm:prSet/>
      <dgm:spPr/>
      <dgm:t>
        <a:bodyPr/>
        <a:lstStyle/>
        <a:p>
          <a:endParaRPr lang="en-US"/>
        </a:p>
      </dgm:t>
    </dgm:pt>
    <dgm:pt modelId="{766EE467-3B4F-D042-A6EB-0F1C7DE4A645}">
      <dgm:prSet phldrT="[Text]"/>
      <dgm:spPr/>
      <dgm:t>
        <a:bodyPr/>
        <a:lstStyle/>
        <a:p>
          <a:r>
            <a:rPr lang="en-US" dirty="0"/>
            <a:t>Add EC2 Role</a:t>
          </a:r>
        </a:p>
      </dgm:t>
    </dgm:pt>
    <dgm:pt modelId="{F7870087-9EF6-024C-9C65-5D23BD7D904C}" type="parTrans" cxnId="{B5520258-3BC0-CF46-BDB2-9685876A152C}">
      <dgm:prSet/>
      <dgm:spPr/>
      <dgm:t>
        <a:bodyPr/>
        <a:lstStyle/>
        <a:p>
          <a:endParaRPr lang="en-US"/>
        </a:p>
      </dgm:t>
    </dgm:pt>
    <dgm:pt modelId="{43807C9E-CBCE-8D40-B2AC-007C2B9A4C40}" type="sibTrans" cxnId="{B5520258-3BC0-CF46-BDB2-9685876A152C}">
      <dgm:prSet/>
      <dgm:spPr/>
      <dgm:t>
        <a:bodyPr/>
        <a:lstStyle/>
        <a:p>
          <a:endParaRPr lang="en-US"/>
        </a:p>
      </dgm:t>
    </dgm:pt>
    <dgm:pt modelId="{7301B109-233C-0843-A5AE-D26DEB57FC9A}" type="pres">
      <dgm:prSet presAssocID="{CEBEEFFD-8935-EC4B-AF41-5A6C9727C387}" presName="diagram" presStyleCnt="0">
        <dgm:presLayoutVars>
          <dgm:chPref val="1"/>
          <dgm:dir/>
          <dgm:animOne val="branch"/>
          <dgm:animLvl val="lvl"/>
          <dgm:resizeHandles val="exact"/>
        </dgm:presLayoutVars>
      </dgm:prSet>
      <dgm:spPr/>
    </dgm:pt>
    <dgm:pt modelId="{757373BC-34C8-F641-89D9-CECD1644473E}" type="pres">
      <dgm:prSet presAssocID="{F2B31C3C-274B-D446-9262-120FC9F287A0}" presName="root1" presStyleCnt="0"/>
      <dgm:spPr/>
    </dgm:pt>
    <dgm:pt modelId="{CE42B739-7525-2140-83FC-96AE84EFF720}" type="pres">
      <dgm:prSet presAssocID="{F2B31C3C-274B-D446-9262-120FC9F287A0}" presName="LevelOneTextNode" presStyleLbl="node0" presStyleIdx="0" presStyleCnt="1">
        <dgm:presLayoutVars>
          <dgm:chPref val="3"/>
        </dgm:presLayoutVars>
      </dgm:prSet>
      <dgm:spPr/>
    </dgm:pt>
    <dgm:pt modelId="{E7F2CC83-4E22-6E47-8EA2-79975E7C8FE1}" type="pres">
      <dgm:prSet presAssocID="{F2B31C3C-274B-D446-9262-120FC9F287A0}" presName="level2hierChild" presStyleCnt="0"/>
      <dgm:spPr/>
    </dgm:pt>
    <dgm:pt modelId="{C61F6992-EB72-6140-B144-96C16B370E0E}" type="pres">
      <dgm:prSet presAssocID="{CE0099EB-8E9A-5641-8606-E90544657BD8}" presName="conn2-1" presStyleLbl="parChTrans1D2" presStyleIdx="0" presStyleCnt="2"/>
      <dgm:spPr/>
    </dgm:pt>
    <dgm:pt modelId="{43A6417A-2E49-2D4B-A699-D8CF0432D754}" type="pres">
      <dgm:prSet presAssocID="{CE0099EB-8E9A-5641-8606-E90544657BD8}" presName="connTx" presStyleLbl="parChTrans1D2" presStyleIdx="0" presStyleCnt="2"/>
      <dgm:spPr/>
    </dgm:pt>
    <dgm:pt modelId="{6B5C941A-C872-BF4A-959F-241064C7B6E4}" type="pres">
      <dgm:prSet presAssocID="{3A9E0D03-F796-4944-A35F-A0532308ABF2}" presName="root2" presStyleCnt="0"/>
      <dgm:spPr/>
    </dgm:pt>
    <dgm:pt modelId="{E8F865A3-1633-2242-881C-60D7AAA94D24}" type="pres">
      <dgm:prSet presAssocID="{3A9E0D03-F796-4944-A35F-A0532308ABF2}" presName="LevelTwoTextNode" presStyleLbl="node2" presStyleIdx="0" presStyleCnt="2">
        <dgm:presLayoutVars>
          <dgm:chPref val="3"/>
        </dgm:presLayoutVars>
      </dgm:prSet>
      <dgm:spPr/>
    </dgm:pt>
    <dgm:pt modelId="{177ACBB1-6BD4-C849-BB6F-17ACCE99F19B}" type="pres">
      <dgm:prSet presAssocID="{3A9E0D03-F796-4944-A35F-A0532308ABF2}" presName="level3hierChild" presStyleCnt="0"/>
      <dgm:spPr/>
    </dgm:pt>
    <dgm:pt modelId="{637F5F7C-DB4F-F946-87B0-C4E701C7F04B}" type="pres">
      <dgm:prSet presAssocID="{3E3A18F0-2969-724D-950B-C0445A75ED6F}" presName="conn2-1" presStyleLbl="parChTrans1D3" presStyleIdx="0" presStyleCnt="2"/>
      <dgm:spPr/>
    </dgm:pt>
    <dgm:pt modelId="{9D99CD56-EE96-F54E-9AF4-55CEDCBA8C4C}" type="pres">
      <dgm:prSet presAssocID="{3E3A18F0-2969-724D-950B-C0445A75ED6F}" presName="connTx" presStyleLbl="parChTrans1D3" presStyleIdx="0" presStyleCnt="2"/>
      <dgm:spPr/>
    </dgm:pt>
    <dgm:pt modelId="{919FE8D6-F91E-EF48-B6E0-1C7F1674C63F}" type="pres">
      <dgm:prSet presAssocID="{E8043360-9AD2-3446-A58E-61E9165EEB31}" presName="root2" presStyleCnt="0"/>
      <dgm:spPr/>
    </dgm:pt>
    <dgm:pt modelId="{08A96F8E-B01E-0943-B6F9-1843D10A2080}" type="pres">
      <dgm:prSet presAssocID="{E8043360-9AD2-3446-A58E-61E9165EEB31}" presName="LevelTwoTextNode" presStyleLbl="node3" presStyleIdx="0" presStyleCnt="2">
        <dgm:presLayoutVars>
          <dgm:chPref val="3"/>
        </dgm:presLayoutVars>
      </dgm:prSet>
      <dgm:spPr/>
    </dgm:pt>
    <dgm:pt modelId="{89D6A045-0999-7E4B-BFDF-FD38154B62BB}" type="pres">
      <dgm:prSet presAssocID="{E8043360-9AD2-3446-A58E-61E9165EEB31}" presName="level3hierChild" presStyleCnt="0"/>
      <dgm:spPr/>
    </dgm:pt>
    <dgm:pt modelId="{1575CFB4-C64D-774B-B231-1609ADC46A70}" type="pres">
      <dgm:prSet presAssocID="{CAE40634-4FEA-194F-A89B-69EF61BC3780}" presName="conn2-1" presStyleLbl="parChTrans1D2" presStyleIdx="1" presStyleCnt="2"/>
      <dgm:spPr/>
    </dgm:pt>
    <dgm:pt modelId="{9CA0BF5E-16F4-5243-913E-14AF8F9F3325}" type="pres">
      <dgm:prSet presAssocID="{CAE40634-4FEA-194F-A89B-69EF61BC3780}" presName="connTx" presStyleLbl="parChTrans1D2" presStyleIdx="1" presStyleCnt="2"/>
      <dgm:spPr/>
    </dgm:pt>
    <dgm:pt modelId="{87FB4D3B-7796-1C4A-8344-97821F91E277}" type="pres">
      <dgm:prSet presAssocID="{55BD2C77-6688-E347-BDF2-1AF6DAB6FEF7}" presName="root2" presStyleCnt="0"/>
      <dgm:spPr/>
    </dgm:pt>
    <dgm:pt modelId="{3FB73075-D412-3F4E-8B4C-A626106C7053}" type="pres">
      <dgm:prSet presAssocID="{55BD2C77-6688-E347-BDF2-1AF6DAB6FEF7}" presName="LevelTwoTextNode" presStyleLbl="node2" presStyleIdx="1" presStyleCnt="2">
        <dgm:presLayoutVars>
          <dgm:chPref val="3"/>
        </dgm:presLayoutVars>
      </dgm:prSet>
      <dgm:spPr/>
    </dgm:pt>
    <dgm:pt modelId="{E4058984-F29D-4C46-8615-CA3B5DA45C69}" type="pres">
      <dgm:prSet presAssocID="{55BD2C77-6688-E347-BDF2-1AF6DAB6FEF7}" presName="level3hierChild" presStyleCnt="0"/>
      <dgm:spPr/>
    </dgm:pt>
    <dgm:pt modelId="{34F2881B-AA01-3942-B9E5-2B89BF55F8CF}" type="pres">
      <dgm:prSet presAssocID="{F7870087-9EF6-024C-9C65-5D23BD7D904C}" presName="conn2-1" presStyleLbl="parChTrans1D3" presStyleIdx="1" presStyleCnt="2"/>
      <dgm:spPr/>
    </dgm:pt>
    <dgm:pt modelId="{12D589A4-C790-724E-8FCB-57D46DE1493B}" type="pres">
      <dgm:prSet presAssocID="{F7870087-9EF6-024C-9C65-5D23BD7D904C}" presName="connTx" presStyleLbl="parChTrans1D3" presStyleIdx="1" presStyleCnt="2"/>
      <dgm:spPr/>
    </dgm:pt>
    <dgm:pt modelId="{239B4F89-3B1E-FD43-9E64-A5DC0A2E4677}" type="pres">
      <dgm:prSet presAssocID="{766EE467-3B4F-D042-A6EB-0F1C7DE4A645}" presName="root2" presStyleCnt="0"/>
      <dgm:spPr/>
    </dgm:pt>
    <dgm:pt modelId="{59B12E22-D40C-3240-A6B8-5CA2CFD08694}" type="pres">
      <dgm:prSet presAssocID="{766EE467-3B4F-D042-A6EB-0F1C7DE4A645}" presName="LevelTwoTextNode" presStyleLbl="node3" presStyleIdx="1" presStyleCnt="2">
        <dgm:presLayoutVars>
          <dgm:chPref val="3"/>
        </dgm:presLayoutVars>
      </dgm:prSet>
      <dgm:spPr/>
    </dgm:pt>
    <dgm:pt modelId="{3451DE1B-DFC1-1C47-82C0-9D2D77A9DD92}" type="pres">
      <dgm:prSet presAssocID="{766EE467-3B4F-D042-A6EB-0F1C7DE4A645}" presName="level3hierChild" presStyleCnt="0"/>
      <dgm:spPr/>
    </dgm:pt>
  </dgm:ptLst>
  <dgm:cxnLst>
    <dgm:cxn modelId="{C1155D09-483C-A349-AE59-C202152EE4E7}" srcId="{F2B31C3C-274B-D446-9262-120FC9F287A0}" destId="{55BD2C77-6688-E347-BDF2-1AF6DAB6FEF7}" srcOrd="1" destOrd="0" parTransId="{CAE40634-4FEA-194F-A89B-69EF61BC3780}" sibTransId="{83A62B75-FC6D-4F41-815B-66A4E1615989}"/>
    <dgm:cxn modelId="{8A617613-2B60-FE46-9156-45836610BD94}" type="presOf" srcId="{CE0099EB-8E9A-5641-8606-E90544657BD8}" destId="{C61F6992-EB72-6140-B144-96C16B370E0E}" srcOrd="0" destOrd="0" presId="urn:microsoft.com/office/officeart/2005/8/layout/hierarchy2"/>
    <dgm:cxn modelId="{39BF1A17-2DB6-8E4E-97F2-D65E54E9F2E1}" type="presOf" srcId="{CE0099EB-8E9A-5641-8606-E90544657BD8}" destId="{43A6417A-2E49-2D4B-A699-D8CF0432D754}" srcOrd="1" destOrd="0" presId="urn:microsoft.com/office/officeart/2005/8/layout/hierarchy2"/>
    <dgm:cxn modelId="{18825122-8F83-084C-8AE7-8CF156846987}" type="presOf" srcId="{766EE467-3B4F-D042-A6EB-0F1C7DE4A645}" destId="{59B12E22-D40C-3240-A6B8-5CA2CFD08694}" srcOrd="0" destOrd="0" presId="urn:microsoft.com/office/officeart/2005/8/layout/hierarchy2"/>
    <dgm:cxn modelId="{EA2FF428-3E05-E74F-BF1C-6380F5C15E50}" type="presOf" srcId="{F7870087-9EF6-024C-9C65-5D23BD7D904C}" destId="{34F2881B-AA01-3942-B9E5-2B89BF55F8CF}" srcOrd="0" destOrd="0" presId="urn:microsoft.com/office/officeart/2005/8/layout/hierarchy2"/>
    <dgm:cxn modelId="{6DEA6946-E4E1-0A49-BFC7-2671788EB44A}" type="presOf" srcId="{3A9E0D03-F796-4944-A35F-A0532308ABF2}" destId="{E8F865A3-1633-2242-881C-60D7AAA94D24}" srcOrd="0" destOrd="0" presId="urn:microsoft.com/office/officeart/2005/8/layout/hierarchy2"/>
    <dgm:cxn modelId="{9520654A-F1B0-574B-82D2-33B69573AB95}" type="presOf" srcId="{CAE40634-4FEA-194F-A89B-69EF61BC3780}" destId="{1575CFB4-C64D-774B-B231-1609ADC46A70}" srcOrd="0" destOrd="0" presId="urn:microsoft.com/office/officeart/2005/8/layout/hierarchy2"/>
    <dgm:cxn modelId="{97E71A4F-439E-9C42-9A5E-AA8FDC1BF9CC}" type="presOf" srcId="{55BD2C77-6688-E347-BDF2-1AF6DAB6FEF7}" destId="{3FB73075-D412-3F4E-8B4C-A626106C7053}" srcOrd="0" destOrd="0" presId="urn:microsoft.com/office/officeart/2005/8/layout/hierarchy2"/>
    <dgm:cxn modelId="{B5520258-3BC0-CF46-BDB2-9685876A152C}" srcId="{55BD2C77-6688-E347-BDF2-1AF6DAB6FEF7}" destId="{766EE467-3B4F-D042-A6EB-0F1C7DE4A645}" srcOrd="0" destOrd="0" parTransId="{F7870087-9EF6-024C-9C65-5D23BD7D904C}" sibTransId="{43807C9E-CBCE-8D40-B2AC-007C2B9A4C40}"/>
    <dgm:cxn modelId="{BC67C35C-C1EA-1143-917A-410428A0141B}" type="presOf" srcId="{CAE40634-4FEA-194F-A89B-69EF61BC3780}" destId="{9CA0BF5E-16F4-5243-913E-14AF8F9F3325}" srcOrd="1" destOrd="0" presId="urn:microsoft.com/office/officeart/2005/8/layout/hierarchy2"/>
    <dgm:cxn modelId="{D861F88E-7938-5442-9E87-D274977D1182}" type="presOf" srcId="{CEBEEFFD-8935-EC4B-AF41-5A6C9727C387}" destId="{7301B109-233C-0843-A5AE-D26DEB57FC9A}" srcOrd="0" destOrd="0" presId="urn:microsoft.com/office/officeart/2005/8/layout/hierarchy2"/>
    <dgm:cxn modelId="{8E4A809F-8B57-6C4E-B77B-19DCE6AC37EA}" srcId="{CEBEEFFD-8935-EC4B-AF41-5A6C9727C387}" destId="{F2B31C3C-274B-D446-9262-120FC9F287A0}" srcOrd="0" destOrd="0" parTransId="{06DA566A-0653-5B47-A412-2E10232F41CF}" sibTransId="{FA72BC94-3F95-AE4A-8C9A-3B623DB0D786}"/>
    <dgm:cxn modelId="{E4698BA6-F734-0249-8412-FC0FD2D1CF6C}" type="presOf" srcId="{F2B31C3C-274B-D446-9262-120FC9F287A0}" destId="{CE42B739-7525-2140-83FC-96AE84EFF720}" srcOrd="0" destOrd="0" presId="urn:microsoft.com/office/officeart/2005/8/layout/hierarchy2"/>
    <dgm:cxn modelId="{1CA939BE-2A1D-D744-86CB-55E12B68C9DA}" type="presOf" srcId="{E8043360-9AD2-3446-A58E-61E9165EEB31}" destId="{08A96F8E-B01E-0943-B6F9-1843D10A2080}" srcOrd="0" destOrd="0" presId="urn:microsoft.com/office/officeart/2005/8/layout/hierarchy2"/>
    <dgm:cxn modelId="{9C244DCA-FE0E-0940-AA5A-1F770A14F203}" srcId="{3A9E0D03-F796-4944-A35F-A0532308ABF2}" destId="{E8043360-9AD2-3446-A58E-61E9165EEB31}" srcOrd="0" destOrd="0" parTransId="{3E3A18F0-2969-724D-950B-C0445A75ED6F}" sibTransId="{DE0EF5DE-E6F1-5046-A5EA-F92DE1F16FE0}"/>
    <dgm:cxn modelId="{618A68D5-1573-5D4D-8D40-5F771CEC4930}" srcId="{F2B31C3C-274B-D446-9262-120FC9F287A0}" destId="{3A9E0D03-F796-4944-A35F-A0532308ABF2}" srcOrd="0" destOrd="0" parTransId="{CE0099EB-8E9A-5641-8606-E90544657BD8}" sibTransId="{35215DA7-E550-6543-BBEC-83D89F1CEC08}"/>
    <dgm:cxn modelId="{F0C637DC-A384-A14D-A8C7-BD81DCB80694}" type="presOf" srcId="{3E3A18F0-2969-724D-950B-C0445A75ED6F}" destId="{637F5F7C-DB4F-F946-87B0-C4E701C7F04B}" srcOrd="0" destOrd="0" presId="urn:microsoft.com/office/officeart/2005/8/layout/hierarchy2"/>
    <dgm:cxn modelId="{070FF8F1-6F1D-5B45-90B2-E393F3EEF821}" type="presOf" srcId="{3E3A18F0-2969-724D-950B-C0445A75ED6F}" destId="{9D99CD56-EE96-F54E-9AF4-55CEDCBA8C4C}" srcOrd="1" destOrd="0" presId="urn:microsoft.com/office/officeart/2005/8/layout/hierarchy2"/>
    <dgm:cxn modelId="{9F7317FA-AD95-0F43-8C3B-F5AA2B4FA15A}" type="presOf" srcId="{F7870087-9EF6-024C-9C65-5D23BD7D904C}" destId="{12D589A4-C790-724E-8FCB-57D46DE1493B}" srcOrd="1" destOrd="0" presId="urn:microsoft.com/office/officeart/2005/8/layout/hierarchy2"/>
    <dgm:cxn modelId="{B3779FEF-3BB7-FB4B-BF00-061ECFC2E978}" type="presParOf" srcId="{7301B109-233C-0843-A5AE-D26DEB57FC9A}" destId="{757373BC-34C8-F641-89D9-CECD1644473E}" srcOrd="0" destOrd="0" presId="urn:microsoft.com/office/officeart/2005/8/layout/hierarchy2"/>
    <dgm:cxn modelId="{97AEBE44-FCB7-564D-9204-FD9926FC5669}" type="presParOf" srcId="{757373BC-34C8-F641-89D9-CECD1644473E}" destId="{CE42B739-7525-2140-83FC-96AE84EFF720}" srcOrd="0" destOrd="0" presId="urn:microsoft.com/office/officeart/2005/8/layout/hierarchy2"/>
    <dgm:cxn modelId="{67B4A864-B550-B94B-A0B6-BA0A74505CD5}" type="presParOf" srcId="{757373BC-34C8-F641-89D9-CECD1644473E}" destId="{E7F2CC83-4E22-6E47-8EA2-79975E7C8FE1}" srcOrd="1" destOrd="0" presId="urn:microsoft.com/office/officeart/2005/8/layout/hierarchy2"/>
    <dgm:cxn modelId="{EF505739-A7F2-0347-90D9-8F14D5FCFB2D}" type="presParOf" srcId="{E7F2CC83-4E22-6E47-8EA2-79975E7C8FE1}" destId="{C61F6992-EB72-6140-B144-96C16B370E0E}" srcOrd="0" destOrd="0" presId="urn:microsoft.com/office/officeart/2005/8/layout/hierarchy2"/>
    <dgm:cxn modelId="{95303123-9AEE-5B48-965A-3E58A8955E87}" type="presParOf" srcId="{C61F6992-EB72-6140-B144-96C16B370E0E}" destId="{43A6417A-2E49-2D4B-A699-D8CF0432D754}" srcOrd="0" destOrd="0" presId="urn:microsoft.com/office/officeart/2005/8/layout/hierarchy2"/>
    <dgm:cxn modelId="{7F4485FF-BDDC-0445-9BFB-E0DBA9810251}" type="presParOf" srcId="{E7F2CC83-4E22-6E47-8EA2-79975E7C8FE1}" destId="{6B5C941A-C872-BF4A-959F-241064C7B6E4}" srcOrd="1" destOrd="0" presId="urn:microsoft.com/office/officeart/2005/8/layout/hierarchy2"/>
    <dgm:cxn modelId="{DFC722A1-9D30-8C4A-BF98-F8B5BC57AE73}" type="presParOf" srcId="{6B5C941A-C872-BF4A-959F-241064C7B6E4}" destId="{E8F865A3-1633-2242-881C-60D7AAA94D24}" srcOrd="0" destOrd="0" presId="urn:microsoft.com/office/officeart/2005/8/layout/hierarchy2"/>
    <dgm:cxn modelId="{6F18D1B9-6B07-C947-BAF8-4E3B909F7047}" type="presParOf" srcId="{6B5C941A-C872-BF4A-959F-241064C7B6E4}" destId="{177ACBB1-6BD4-C849-BB6F-17ACCE99F19B}" srcOrd="1" destOrd="0" presId="urn:microsoft.com/office/officeart/2005/8/layout/hierarchy2"/>
    <dgm:cxn modelId="{20D73ADA-B00E-5C45-AA24-934BE490BCB0}" type="presParOf" srcId="{177ACBB1-6BD4-C849-BB6F-17ACCE99F19B}" destId="{637F5F7C-DB4F-F946-87B0-C4E701C7F04B}" srcOrd="0" destOrd="0" presId="urn:microsoft.com/office/officeart/2005/8/layout/hierarchy2"/>
    <dgm:cxn modelId="{22A1F5C2-B4E3-CD48-AB2B-2AF5FF30B7FE}" type="presParOf" srcId="{637F5F7C-DB4F-F946-87B0-C4E701C7F04B}" destId="{9D99CD56-EE96-F54E-9AF4-55CEDCBA8C4C}" srcOrd="0" destOrd="0" presId="urn:microsoft.com/office/officeart/2005/8/layout/hierarchy2"/>
    <dgm:cxn modelId="{317C582C-D6DC-7F48-9174-7893B806C347}" type="presParOf" srcId="{177ACBB1-6BD4-C849-BB6F-17ACCE99F19B}" destId="{919FE8D6-F91E-EF48-B6E0-1C7F1674C63F}" srcOrd="1" destOrd="0" presId="urn:microsoft.com/office/officeart/2005/8/layout/hierarchy2"/>
    <dgm:cxn modelId="{0A6C854A-A628-7E45-99A7-E692958DF065}" type="presParOf" srcId="{919FE8D6-F91E-EF48-B6E0-1C7F1674C63F}" destId="{08A96F8E-B01E-0943-B6F9-1843D10A2080}" srcOrd="0" destOrd="0" presId="urn:microsoft.com/office/officeart/2005/8/layout/hierarchy2"/>
    <dgm:cxn modelId="{3F827FA2-ED63-8249-8FDE-DEC470B7A985}" type="presParOf" srcId="{919FE8D6-F91E-EF48-B6E0-1C7F1674C63F}" destId="{89D6A045-0999-7E4B-BFDF-FD38154B62BB}" srcOrd="1" destOrd="0" presId="urn:microsoft.com/office/officeart/2005/8/layout/hierarchy2"/>
    <dgm:cxn modelId="{3F8DA91A-2817-9446-B038-FF9470E47F48}" type="presParOf" srcId="{E7F2CC83-4E22-6E47-8EA2-79975E7C8FE1}" destId="{1575CFB4-C64D-774B-B231-1609ADC46A70}" srcOrd="2" destOrd="0" presId="urn:microsoft.com/office/officeart/2005/8/layout/hierarchy2"/>
    <dgm:cxn modelId="{F349E520-DD17-4140-BEC3-3FBB5DC39720}" type="presParOf" srcId="{1575CFB4-C64D-774B-B231-1609ADC46A70}" destId="{9CA0BF5E-16F4-5243-913E-14AF8F9F3325}" srcOrd="0" destOrd="0" presId="urn:microsoft.com/office/officeart/2005/8/layout/hierarchy2"/>
    <dgm:cxn modelId="{E799C0A9-A7A8-7846-95D4-9166E2F08B15}" type="presParOf" srcId="{E7F2CC83-4E22-6E47-8EA2-79975E7C8FE1}" destId="{87FB4D3B-7796-1C4A-8344-97821F91E277}" srcOrd="3" destOrd="0" presId="urn:microsoft.com/office/officeart/2005/8/layout/hierarchy2"/>
    <dgm:cxn modelId="{B9FA8834-6F67-9B47-A4EC-AA46B5B48E13}" type="presParOf" srcId="{87FB4D3B-7796-1C4A-8344-97821F91E277}" destId="{3FB73075-D412-3F4E-8B4C-A626106C7053}" srcOrd="0" destOrd="0" presId="urn:microsoft.com/office/officeart/2005/8/layout/hierarchy2"/>
    <dgm:cxn modelId="{D09EB3D6-5D4F-7C4D-8793-48C055DA4637}" type="presParOf" srcId="{87FB4D3B-7796-1C4A-8344-97821F91E277}" destId="{E4058984-F29D-4C46-8615-CA3B5DA45C69}" srcOrd="1" destOrd="0" presId="urn:microsoft.com/office/officeart/2005/8/layout/hierarchy2"/>
    <dgm:cxn modelId="{3420976C-3E0D-D546-9B89-828ADAC69104}" type="presParOf" srcId="{E4058984-F29D-4C46-8615-CA3B5DA45C69}" destId="{34F2881B-AA01-3942-B9E5-2B89BF55F8CF}" srcOrd="0" destOrd="0" presId="urn:microsoft.com/office/officeart/2005/8/layout/hierarchy2"/>
    <dgm:cxn modelId="{51FD958B-39D5-EF4A-8A34-E6BC8B2807AF}" type="presParOf" srcId="{34F2881B-AA01-3942-B9E5-2B89BF55F8CF}" destId="{12D589A4-C790-724E-8FCB-57D46DE1493B}" srcOrd="0" destOrd="0" presId="urn:microsoft.com/office/officeart/2005/8/layout/hierarchy2"/>
    <dgm:cxn modelId="{9E219F29-DF6F-CA46-9D20-2AA52C9A24B9}" type="presParOf" srcId="{E4058984-F29D-4C46-8615-CA3B5DA45C69}" destId="{239B4F89-3B1E-FD43-9E64-A5DC0A2E4677}" srcOrd="1" destOrd="0" presId="urn:microsoft.com/office/officeart/2005/8/layout/hierarchy2"/>
    <dgm:cxn modelId="{FC14A892-697A-C14D-A3D2-1BF2544F469E}" type="presParOf" srcId="{239B4F89-3B1E-FD43-9E64-A5DC0A2E4677}" destId="{59B12E22-D40C-3240-A6B8-5CA2CFD08694}" srcOrd="0" destOrd="0" presId="urn:microsoft.com/office/officeart/2005/8/layout/hierarchy2"/>
    <dgm:cxn modelId="{F6692D9C-5E97-9B40-BC48-EAED2E2BA5C8}" type="presParOf" srcId="{239B4F89-3B1E-FD43-9E64-A5DC0A2E4677}" destId="{3451DE1B-DFC1-1C47-82C0-9D2D77A9DD92}" srcOrd="1" destOrd="0" presId="urn:microsoft.com/office/officeart/2005/8/layout/hierarchy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9FDA3F84-2A38-D746-8768-4EDF4A7127BE}" type="doc">
      <dgm:prSet loTypeId="urn:microsoft.com/office/officeart/2005/8/layout/chevron1" loCatId="" qsTypeId="urn:microsoft.com/office/officeart/2005/8/quickstyle/simple4" qsCatId="simple" csTypeId="urn:microsoft.com/office/officeart/2005/8/colors/accent1_5" csCatId="accent1" phldr="1"/>
      <dgm:spPr/>
    </dgm:pt>
    <dgm:pt modelId="{4D6F9BF1-9687-654F-B99E-4B93C3C504E6}">
      <dgm:prSet phldrT="[Text]"/>
      <dgm:spPr/>
      <dgm:t>
        <a:bodyPr/>
        <a:lstStyle/>
        <a:p>
          <a:r>
            <a:rPr lang="en-US" dirty="0"/>
            <a:t>Select Account and Region</a:t>
          </a:r>
        </a:p>
      </dgm:t>
    </dgm:pt>
    <dgm:pt modelId="{CC73F8D4-391C-8A4C-B887-1A26A1A1F280}" type="parTrans" cxnId="{9E1CB847-E1D8-D940-B06B-3D5563CE55C4}">
      <dgm:prSet/>
      <dgm:spPr/>
      <dgm:t>
        <a:bodyPr/>
        <a:lstStyle/>
        <a:p>
          <a:endParaRPr lang="en-US"/>
        </a:p>
      </dgm:t>
    </dgm:pt>
    <dgm:pt modelId="{97780B51-0619-6343-B126-8591E83F2392}" type="sibTrans" cxnId="{9E1CB847-E1D8-D940-B06B-3D5563CE55C4}">
      <dgm:prSet/>
      <dgm:spPr/>
      <dgm:t>
        <a:bodyPr/>
        <a:lstStyle/>
        <a:p>
          <a:endParaRPr lang="en-US"/>
        </a:p>
      </dgm:t>
    </dgm:pt>
    <dgm:pt modelId="{2883D7F9-3320-B24F-A6EF-BB748D690053}">
      <dgm:prSet phldrT="[Text]"/>
      <dgm:spPr/>
      <dgm:t>
        <a:bodyPr/>
        <a:lstStyle/>
        <a:p>
          <a:r>
            <a:rPr lang="en-US" dirty="0"/>
            <a:t>Index </a:t>
          </a:r>
          <a:r>
            <a:rPr lang="mr-IN" dirty="0"/>
            <a:t>–</a:t>
          </a:r>
          <a:r>
            <a:rPr lang="en-US" dirty="0"/>
            <a:t> default</a:t>
          </a:r>
        </a:p>
        <a:p>
          <a:r>
            <a:rPr lang="en-US" dirty="0"/>
            <a:t>Sourcetype </a:t>
          </a:r>
          <a:r>
            <a:rPr lang="mr-IN" dirty="0"/>
            <a:t>–</a:t>
          </a:r>
          <a:r>
            <a:rPr lang="en-US" dirty="0" err="1"/>
            <a:t>aws:description</a:t>
          </a:r>
          <a:endParaRPr lang="en-US" dirty="0"/>
        </a:p>
      </dgm:t>
    </dgm:pt>
    <dgm:pt modelId="{552B2D0E-75C6-8244-8C6C-EC4347175F89}" type="parTrans" cxnId="{20528790-A49A-6A40-9230-6535BDE41CD5}">
      <dgm:prSet/>
      <dgm:spPr/>
      <dgm:t>
        <a:bodyPr/>
        <a:lstStyle/>
        <a:p>
          <a:endParaRPr lang="en-US"/>
        </a:p>
      </dgm:t>
    </dgm:pt>
    <dgm:pt modelId="{03977185-5F8D-AA4C-B631-8A7731A34760}" type="sibTrans" cxnId="{20528790-A49A-6A40-9230-6535BDE41CD5}">
      <dgm:prSet/>
      <dgm:spPr/>
      <dgm:t>
        <a:bodyPr/>
        <a:lstStyle/>
        <a:p>
          <a:endParaRPr lang="en-US"/>
        </a:p>
      </dgm:t>
    </dgm:pt>
    <dgm:pt modelId="{13E8C789-E806-1941-9646-48A7F34C4FEA}">
      <dgm:prSet/>
      <dgm:spPr/>
      <dgm:t>
        <a:bodyPr/>
        <a:lstStyle/>
        <a:p>
          <a:r>
            <a:rPr lang="en-US" dirty="0"/>
            <a:t>Description API Intervals</a:t>
          </a:r>
        </a:p>
      </dgm:t>
    </dgm:pt>
    <dgm:pt modelId="{0050FEC9-09B1-9047-A50B-FA4ED74D4B70}" type="parTrans" cxnId="{FBFEA255-6CDE-6241-8607-2185AFA215F0}">
      <dgm:prSet/>
      <dgm:spPr/>
      <dgm:t>
        <a:bodyPr/>
        <a:lstStyle/>
        <a:p>
          <a:endParaRPr lang="en-US"/>
        </a:p>
      </dgm:t>
    </dgm:pt>
    <dgm:pt modelId="{59BD7723-4FDC-CA4F-9017-3134831A3DA9}" type="sibTrans" cxnId="{FBFEA255-6CDE-6241-8607-2185AFA215F0}">
      <dgm:prSet/>
      <dgm:spPr/>
      <dgm:t>
        <a:bodyPr/>
        <a:lstStyle/>
        <a:p>
          <a:endParaRPr lang="en-US"/>
        </a:p>
      </dgm:t>
    </dgm:pt>
    <dgm:pt modelId="{BC1999C9-AF14-1948-A67F-EB01CDEB3E46}" type="pres">
      <dgm:prSet presAssocID="{9FDA3F84-2A38-D746-8768-4EDF4A7127BE}" presName="Name0" presStyleCnt="0">
        <dgm:presLayoutVars>
          <dgm:dir/>
          <dgm:animLvl val="lvl"/>
          <dgm:resizeHandles val="exact"/>
        </dgm:presLayoutVars>
      </dgm:prSet>
      <dgm:spPr/>
    </dgm:pt>
    <dgm:pt modelId="{AB68B76F-F1BC-B24D-AB19-1A789904ECAD}" type="pres">
      <dgm:prSet presAssocID="{4D6F9BF1-9687-654F-B99E-4B93C3C504E6}" presName="parTxOnly" presStyleLbl="node1" presStyleIdx="0" presStyleCnt="3" custScaleX="60304">
        <dgm:presLayoutVars>
          <dgm:chMax val="0"/>
          <dgm:chPref val="0"/>
          <dgm:bulletEnabled val="1"/>
        </dgm:presLayoutVars>
      </dgm:prSet>
      <dgm:spPr/>
    </dgm:pt>
    <dgm:pt modelId="{C886C08E-AB66-5844-9B66-BD431CEBB7EF}" type="pres">
      <dgm:prSet presAssocID="{97780B51-0619-6343-B126-8591E83F2392}" presName="parTxOnlySpace" presStyleCnt="0"/>
      <dgm:spPr/>
    </dgm:pt>
    <dgm:pt modelId="{A87976B0-9B88-9D4B-93F9-136307C3E9DE}" type="pres">
      <dgm:prSet presAssocID="{13E8C789-E806-1941-9646-48A7F34C4FEA}" presName="parTxOnly" presStyleLbl="node1" presStyleIdx="1" presStyleCnt="3">
        <dgm:presLayoutVars>
          <dgm:chMax val="0"/>
          <dgm:chPref val="0"/>
          <dgm:bulletEnabled val="1"/>
        </dgm:presLayoutVars>
      </dgm:prSet>
      <dgm:spPr/>
    </dgm:pt>
    <dgm:pt modelId="{2D03736B-E899-3447-8759-45FCC9146989}" type="pres">
      <dgm:prSet presAssocID="{59BD7723-4FDC-CA4F-9017-3134831A3DA9}" presName="parTxOnlySpace" presStyleCnt="0"/>
      <dgm:spPr/>
    </dgm:pt>
    <dgm:pt modelId="{5E8BEF15-695E-CD44-9200-3DD0F4DF1D8D}" type="pres">
      <dgm:prSet presAssocID="{2883D7F9-3320-B24F-A6EF-BB748D690053}" presName="parTxOnly" presStyleLbl="node1" presStyleIdx="2" presStyleCnt="3" custScaleX="71781">
        <dgm:presLayoutVars>
          <dgm:chMax val="0"/>
          <dgm:chPref val="0"/>
          <dgm:bulletEnabled val="1"/>
        </dgm:presLayoutVars>
      </dgm:prSet>
      <dgm:spPr/>
    </dgm:pt>
  </dgm:ptLst>
  <dgm:cxnLst>
    <dgm:cxn modelId="{4765182A-2817-6B48-80EF-91C6268D331A}" type="presOf" srcId="{9FDA3F84-2A38-D746-8768-4EDF4A7127BE}" destId="{BC1999C9-AF14-1948-A67F-EB01CDEB3E46}" srcOrd="0" destOrd="0" presId="urn:microsoft.com/office/officeart/2005/8/layout/chevron1"/>
    <dgm:cxn modelId="{C765BD2B-E070-F04E-ACAB-4C617B8CFCF9}" type="presOf" srcId="{2883D7F9-3320-B24F-A6EF-BB748D690053}" destId="{5E8BEF15-695E-CD44-9200-3DD0F4DF1D8D}" srcOrd="0" destOrd="0" presId="urn:microsoft.com/office/officeart/2005/8/layout/chevron1"/>
    <dgm:cxn modelId="{9E1CB847-E1D8-D940-B06B-3D5563CE55C4}" srcId="{9FDA3F84-2A38-D746-8768-4EDF4A7127BE}" destId="{4D6F9BF1-9687-654F-B99E-4B93C3C504E6}" srcOrd="0" destOrd="0" parTransId="{CC73F8D4-391C-8A4C-B887-1A26A1A1F280}" sibTransId="{97780B51-0619-6343-B126-8591E83F2392}"/>
    <dgm:cxn modelId="{FBFEA255-6CDE-6241-8607-2185AFA215F0}" srcId="{9FDA3F84-2A38-D746-8768-4EDF4A7127BE}" destId="{13E8C789-E806-1941-9646-48A7F34C4FEA}" srcOrd="1" destOrd="0" parTransId="{0050FEC9-09B1-9047-A50B-FA4ED74D4B70}" sibTransId="{59BD7723-4FDC-CA4F-9017-3134831A3DA9}"/>
    <dgm:cxn modelId="{3DFF2D8D-0E03-6641-9751-8525D2BA841A}" type="presOf" srcId="{4D6F9BF1-9687-654F-B99E-4B93C3C504E6}" destId="{AB68B76F-F1BC-B24D-AB19-1A789904ECAD}" srcOrd="0" destOrd="0" presId="urn:microsoft.com/office/officeart/2005/8/layout/chevron1"/>
    <dgm:cxn modelId="{20528790-A49A-6A40-9230-6535BDE41CD5}" srcId="{9FDA3F84-2A38-D746-8768-4EDF4A7127BE}" destId="{2883D7F9-3320-B24F-A6EF-BB748D690053}" srcOrd="2" destOrd="0" parTransId="{552B2D0E-75C6-8244-8C6C-EC4347175F89}" sibTransId="{03977185-5F8D-AA4C-B631-8A7731A34760}"/>
    <dgm:cxn modelId="{2BE1D1C0-06A8-4444-8379-B8CEE95816D4}" type="presOf" srcId="{13E8C789-E806-1941-9646-48A7F34C4FEA}" destId="{A87976B0-9B88-9D4B-93F9-136307C3E9DE}" srcOrd="0" destOrd="0" presId="urn:microsoft.com/office/officeart/2005/8/layout/chevron1"/>
    <dgm:cxn modelId="{01E35629-3382-9F4D-9EE7-BBD060F3244E}" type="presParOf" srcId="{BC1999C9-AF14-1948-A67F-EB01CDEB3E46}" destId="{AB68B76F-F1BC-B24D-AB19-1A789904ECAD}" srcOrd="0" destOrd="0" presId="urn:microsoft.com/office/officeart/2005/8/layout/chevron1"/>
    <dgm:cxn modelId="{41937F4C-B810-234E-A9DE-740487F8BB6B}" type="presParOf" srcId="{BC1999C9-AF14-1948-A67F-EB01CDEB3E46}" destId="{C886C08E-AB66-5844-9B66-BD431CEBB7EF}" srcOrd="1" destOrd="0" presId="urn:microsoft.com/office/officeart/2005/8/layout/chevron1"/>
    <dgm:cxn modelId="{2DF90860-4FA7-D04F-BDF8-0DC50D7775A9}" type="presParOf" srcId="{BC1999C9-AF14-1948-A67F-EB01CDEB3E46}" destId="{A87976B0-9B88-9D4B-93F9-136307C3E9DE}" srcOrd="2" destOrd="0" presId="urn:microsoft.com/office/officeart/2005/8/layout/chevron1"/>
    <dgm:cxn modelId="{51FF01C3-81F8-A24A-8D63-8BDAAE79F434}" type="presParOf" srcId="{BC1999C9-AF14-1948-A67F-EB01CDEB3E46}" destId="{2D03736B-E899-3447-8759-45FCC9146989}" srcOrd="3" destOrd="0" presId="urn:microsoft.com/office/officeart/2005/8/layout/chevron1"/>
    <dgm:cxn modelId="{5FCC199E-259A-334C-B2C7-8F8D99D43890}" type="presParOf" srcId="{BC1999C9-AF14-1948-A67F-EB01CDEB3E46}" destId="{5E8BEF15-695E-CD44-9200-3DD0F4DF1D8D}" srcOrd="4"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9FDA3F84-2A38-D746-8768-4EDF4A7127BE}" type="doc">
      <dgm:prSet loTypeId="urn:microsoft.com/office/officeart/2005/8/layout/chevron1" loCatId="" qsTypeId="urn:microsoft.com/office/officeart/2005/8/quickstyle/simple4" qsCatId="simple" csTypeId="urn:microsoft.com/office/officeart/2005/8/colors/accent1_5" csCatId="accent1" phldr="1"/>
      <dgm:spPr/>
    </dgm:pt>
    <dgm:pt modelId="{4D6F9BF1-9687-654F-B99E-4B93C3C504E6}">
      <dgm:prSet phldrT="[Text]"/>
      <dgm:spPr/>
      <dgm:t>
        <a:bodyPr/>
        <a:lstStyle/>
        <a:p>
          <a:r>
            <a:rPr lang="en-US" dirty="0"/>
            <a:t>Select Account and S3 Bucket</a:t>
          </a:r>
        </a:p>
      </dgm:t>
    </dgm:pt>
    <dgm:pt modelId="{CC73F8D4-391C-8A4C-B887-1A26A1A1F280}" type="parTrans" cxnId="{9E1CB847-E1D8-D940-B06B-3D5563CE55C4}">
      <dgm:prSet/>
      <dgm:spPr/>
      <dgm:t>
        <a:bodyPr/>
        <a:lstStyle/>
        <a:p>
          <a:endParaRPr lang="en-US"/>
        </a:p>
      </dgm:t>
    </dgm:pt>
    <dgm:pt modelId="{97780B51-0619-6343-B126-8591E83F2392}" type="sibTrans" cxnId="{9E1CB847-E1D8-D940-B06B-3D5563CE55C4}">
      <dgm:prSet/>
      <dgm:spPr/>
      <dgm:t>
        <a:bodyPr/>
        <a:lstStyle/>
        <a:p>
          <a:endParaRPr lang="en-US"/>
        </a:p>
      </dgm:t>
    </dgm:pt>
    <dgm:pt modelId="{2883D7F9-3320-B24F-A6EF-BB748D690053}">
      <dgm:prSet phldrT="[Text]"/>
      <dgm:spPr/>
      <dgm:t>
        <a:bodyPr/>
        <a:lstStyle/>
        <a:p>
          <a:r>
            <a:rPr lang="en-US" dirty="0"/>
            <a:t>Index </a:t>
          </a:r>
          <a:r>
            <a:rPr lang="mr-IN" dirty="0"/>
            <a:t>–</a:t>
          </a:r>
          <a:r>
            <a:rPr lang="en-US" dirty="0"/>
            <a:t> default</a:t>
          </a:r>
        </a:p>
        <a:p>
          <a:r>
            <a:rPr lang="en-US" dirty="0"/>
            <a:t>Sourcetype </a:t>
          </a:r>
          <a:r>
            <a:rPr lang="mr-IN" dirty="0"/>
            <a:t>–</a:t>
          </a:r>
          <a:r>
            <a:rPr lang="en-US" dirty="0"/>
            <a:t> </a:t>
          </a:r>
          <a:r>
            <a:rPr lang="en-US" dirty="0" err="1"/>
            <a:t>aws:billing</a:t>
          </a:r>
          <a:endParaRPr lang="en-US" dirty="0"/>
        </a:p>
      </dgm:t>
    </dgm:pt>
    <dgm:pt modelId="{552B2D0E-75C6-8244-8C6C-EC4347175F89}" type="parTrans" cxnId="{20528790-A49A-6A40-9230-6535BDE41CD5}">
      <dgm:prSet/>
      <dgm:spPr/>
      <dgm:t>
        <a:bodyPr/>
        <a:lstStyle/>
        <a:p>
          <a:endParaRPr lang="en-US"/>
        </a:p>
      </dgm:t>
    </dgm:pt>
    <dgm:pt modelId="{03977185-5F8D-AA4C-B631-8A7731A34760}" type="sibTrans" cxnId="{20528790-A49A-6A40-9230-6535BDE41CD5}">
      <dgm:prSet/>
      <dgm:spPr/>
      <dgm:t>
        <a:bodyPr/>
        <a:lstStyle/>
        <a:p>
          <a:endParaRPr lang="en-US"/>
        </a:p>
      </dgm:t>
    </dgm:pt>
    <dgm:pt modelId="{EBA59011-373A-B84D-A6D5-306B1B0A0464}">
      <dgm:prSet/>
      <dgm:spPr/>
      <dgm:t>
        <a:bodyPr/>
        <a:lstStyle/>
        <a:p>
          <a:r>
            <a:rPr lang="en-US" dirty="0"/>
            <a:t>Billing Report Selection</a:t>
          </a:r>
        </a:p>
      </dgm:t>
    </dgm:pt>
    <dgm:pt modelId="{A5DF324C-2FFC-FD46-9421-248149C36E37}" type="parTrans" cxnId="{5B3176B2-6E0C-1544-B045-807BD6745C9A}">
      <dgm:prSet/>
      <dgm:spPr/>
      <dgm:t>
        <a:bodyPr/>
        <a:lstStyle/>
        <a:p>
          <a:endParaRPr lang="en-US"/>
        </a:p>
      </dgm:t>
    </dgm:pt>
    <dgm:pt modelId="{759FDBD6-A4FF-6647-84A6-2C3521365A31}" type="sibTrans" cxnId="{5B3176B2-6E0C-1544-B045-807BD6745C9A}">
      <dgm:prSet/>
      <dgm:spPr/>
      <dgm:t>
        <a:bodyPr/>
        <a:lstStyle/>
        <a:p>
          <a:endParaRPr lang="en-US"/>
        </a:p>
      </dgm:t>
    </dgm:pt>
    <dgm:pt modelId="{BC1999C9-AF14-1948-A67F-EB01CDEB3E46}" type="pres">
      <dgm:prSet presAssocID="{9FDA3F84-2A38-D746-8768-4EDF4A7127BE}" presName="Name0" presStyleCnt="0">
        <dgm:presLayoutVars>
          <dgm:dir/>
          <dgm:animLvl val="lvl"/>
          <dgm:resizeHandles val="exact"/>
        </dgm:presLayoutVars>
      </dgm:prSet>
      <dgm:spPr/>
    </dgm:pt>
    <dgm:pt modelId="{AB68B76F-F1BC-B24D-AB19-1A789904ECAD}" type="pres">
      <dgm:prSet presAssocID="{4D6F9BF1-9687-654F-B99E-4B93C3C504E6}" presName="parTxOnly" presStyleLbl="node1" presStyleIdx="0" presStyleCnt="3" custScaleX="60304">
        <dgm:presLayoutVars>
          <dgm:chMax val="0"/>
          <dgm:chPref val="0"/>
          <dgm:bulletEnabled val="1"/>
        </dgm:presLayoutVars>
      </dgm:prSet>
      <dgm:spPr/>
    </dgm:pt>
    <dgm:pt modelId="{C886C08E-AB66-5844-9B66-BD431CEBB7EF}" type="pres">
      <dgm:prSet presAssocID="{97780B51-0619-6343-B126-8591E83F2392}" presName="parTxOnlySpace" presStyleCnt="0"/>
      <dgm:spPr/>
    </dgm:pt>
    <dgm:pt modelId="{3F8BE08A-46E1-4347-96ED-A71453B1966D}" type="pres">
      <dgm:prSet presAssocID="{EBA59011-373A-B84D-A6D5-306B1B0A0464}" presName="parTxOnly" presStyleLbl="node1" presStyleIdx="1" presStyleCnt="3">
        <dgm:presLayoutVars>
          <dgm:chMax val="0"/>
          <dgm:chPref val="0"/>
          <dgm:bulletEnabled val="1"/>
        </dgm:presLayoutVars>
      </dgm:prSet>
      <dgm:spPr/>
    </dgm:pt>
    <dgm:pt modelId="{5BDB57B7-3EB5-B746-8993-4BD496520C24}" type="pres">
      <dgm:prSet presAssocID="{759FDBD6-A4FF-6647-84A6-2C3521365A31}" presName="parTxOnlySpace" presStyleCnt="0"/>
      <dgm:spPr/>
    </dgm:pt>
    <dgm:pt modelId="{5E8BEF15-695E-CD44-9200-3DD0F4DF1D8D}" type="pres">
      <dgm:prSet presAssocID="{2883D7F9-3320-B24F-A6EF-BB748D690053}" presName="parTxOnly" presStyleLbl="node1" presStyleIdx="2" presStyleCnt="3" custScaleX="71781">
        <dgm:presLayoutVars>
          <dgm:chMax val="0"/>
          <dgm:chPref val="0"/>
          <dgm:bulletEnabled val="1"/>
        </dgm:presLayoutVars>
      </dgm:prSet>
      <dgm:spPr/>
    </dgm:pt>
  </dgm:ptLst>
  <dgm:cxnLst>
    <dgm:cxn modelId="{BE740511-C7B8-604E-BD3C-03A6AA50761B}" type="presOf" srcId="{4D6F9BF1-9687-654F-B99E-4B93C3C504E6}" destId="{AB68B76F-F1BC-B24D-AB19-1A789904ECAD}" srcOrd="0" destOrd="0" presId="urn:microsoft.com/office/officeart/2005/8/layout/chevron1"/>
    <dgm:cxn modelId="{25A90711-27CE-0B4C-8E5E-42BD69589FB9}" type="presOf" srcId="{9FDA3F84-2A38-D746-8768-4EDF4A7127BE}" destId="{BC1999C9-AF14-1948-A67F-EB01CDEB3E46}" srcOrd="0" destOrd="0" presId="urn:microsoft.com/office/officeart/2005/8/layout/chevron1"/>
    <dgm:cxn modelId="{8F9C6F21-A21C-184D-8B19-7EB691B4F985}" type="presOf" srcId="{2883D7F9-3320-B24F-A6EF-BB748D690053}" destId="{5E8BEF15-695E-CD44-9200-3DD0F4DF1D8D}" srcOrd="0" destOrd="0" presId="urn:microsoft.com/office/officeart/2005/8/layout/chevron1"/>
    <dgm:cxn modelId="{9E1CB847-E1D8-D940-B06B-3D5563CE55C4}" srcId="{9FDA3F84-2A38-D746-8768-4EDF4A7127BE}" destId="{4D6F9BF1-9687-654F-B99E-4B93C3C504E6}" srcOrd="0" destOrd="0" parTransId="{CC73F8D4-391C-8A4C-B887-1A26A1A1F280}" sibTransId="{97780B51-0619-6343-B126-8591E83F2392}"/>
    <dgm:cxn modelId="{20528790-A49A-6A40-9230-6535BDE41CD5}" srcId="{9FDA3F84-2A38-D746-8768-4EDF4A7127BE}" destId="{2883D7F9-3320-B24F-A6EF-BB748D690053}" srcOrd="2" destOrd="0" parTransId="{552B2D0E-75C6-8244-8C6C-EC4347175F89}" sibTransId="{03977185-5F8D-AA4C-B631-8A7731A34760}"/>
    <dgm:cxn modelId="{6C5B7A95-4597-0348-9E83-BAF93E79B818}" type="presOf" srcId="{EBA59011-373A-B84D-A6D5-306B1B0A0464}" destId="{3F8BE08A-46E1-4347-96ED-A71453B1966D}" srcOrd="0" destOrd="0" presId="urn:microsoft.com/office/officeart/2005/8/layout/chevron1"/>
    <dgm:cxn modelId="{5B3176B2-6E0C-1544-B045-807BD6745C9A}" srcId="{9FDA3F84-2A38-D746-8768-4EDF4A7127BE}" destId="{EBA59011-373A-B84D-A6D5-306B1B0A0464}" srcOrd="1" destOrd="0" parTransId="{A5DF324C-2FFC-FD46-9421-248149C36E37}" sibTransId="{759FDBD6-A4FF-6647-84A6-2C3521365A31}"/>
    <dgm:cxn modelId="{B2823CD9-8FE7-774A-AAD4-79DAA5DDE42E}" type="presParOf" srcId="{BC1999C9-AF14-1948-A67F-EB01CDEB3E46}" destId="{AB68B76F-F1BC-B24D-AB19-1A789904ECAD}" srcOrd="0" destOrd="0" presId="urn:microsoft.com/office/officeart/2005/8/layout/chevron1"/>
    <dgm:cxn modelId="{D1E1EC48-E2DE-D94E-ABEA-681EAB0D2D44}" type="presParOf" srcId="{BC1999C9-AF14-1948-A67F-EB01CDEB3E46}" destId="{C886C08E-AB66-5844-9B66-BD431CEBB7EF}" srcOrd="1" destOrd="0" presId="urn:microsoft.com/office/officeart/2005/8/layout/chevron1"/>
    <dgm:cxn modelId="{97CC56BC-D08C-2649-B89F-921996175634}" type="presParOf" srcId="{BC1999C9-AF14-1948-A67F-EB01CDEB3E46}" destId="{3F8BE08A-46E1-4347-96ED-A71453B1966D}" srcOrd="2" destOrd="0" presId="urn:microsoft.com/office/officeart/2005/8/layout/chevron1"/>
    <dgm:cxn modelId="{9B92E35D-7089-2E4A-B276-DBDF1F425C4C}" type="presParOf" srcId="{BC1999C9-AF14-1948-A67F-EB01CDEB3E46}" destId="{5BDB57B7-3EB5-B746-8993-4BD496520C24}" srcOrd="3" destOrd="0" presId="urn:microsoft.com/office/officeart/2005/8/layout/chevron1"/>
    <dgm:cxn modelId="{B43E0A1F-15E8-6D47-8495-AC23867948DC}" type="presParOf" srcId="{BC1999C9-AF14-1948-A67F-EB01CDEB3E46}" destId="{5E8BEF15-695E-CD44-9200-3DD0F4DF1D8D}" srcOrd="4"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F710C9E0-6CF6-5541-BEF0-0E78EA005B0A}" type="doc">
      <dgm:prSet loTypeId="urn:microsoft.com/office/officeart/2005/8/layout/bProcess2" loCatId="" qsTypeId="urn:microsoft.com/office/officeart/2005/8/quickstyle/simple1" qsCatId="simple" csTypeId="urn:microsoft.com/office/officeart/2005/8/colors/accent1_2" csCatId="accent1" phldr="1"/>
      <dgm:spPr/>
      <dgm:t>
        <a:bodyPr/>
        <a:lstStyle/>
        <a:p>
          <a:endParaRPr lang="en-US"/>
        </a:p>
      </dgm:t>
    </dgm:pt>
    <dgm:pt modelId="{F6C784D1-F59D-C943-B7FB-AF7920ED29FD}">
      <dgm:prSet phldrT="[Text]"/>
      <dgm:spPr/>
      <dgm:t>
        <a:bodyPr/>
        <a:lstStyle/>
        <a:p>
          <a:r>
            <a:rPr lang="en-US" dirty="0"/>
            <a:t>SQS Setup</a:t>
          </a:r>
        </a:p>
      </dgm:t>
    </dgm:pt>
    <dgm:pt modelId="{BC3C346B-D37E-244D-937D-6F64902B0484}" type="parTrans" cxnId="{1F9FBF71-B183-1F4F-B0CC-23AB5BFB246B}">
      <dgm:prSet/>
      <dgm:spPr/>
      <dgm:t>
        <a:bodyPr/>
        <a:lstStyle/>
        <a:p>
          <a:endParaRPr lang="en-US"/>
        </a:p>
      </dgm:t>
    </dgm:pt>
    <dgm:pt modelId="{20C305F9-41CD-E544-AAF1-ECA7242F7AB8}" type="sibTrans" cxnId="{1F9FBF71-B183-1F4F-B0CC-23AB5BFB246B}">
      <dgm:prSet/>
      <dgm:spPr/>
      <dgm:t>
        <a:bodyPr/>
        <a:lstStyle/>
        <a:p>
          <a:endParaRPr lang="en-US"/>
        </a:p>
      </dgm:t>
    </dgm:pt>
    <dgm:pt modelId="{1D323198-679C-BB45-B1CA-E81671C95A48}">
      <dgm:prSet phldrT="[Text]"/>
      <dgm:spPr/>
      <dgm:t>
        <a:bodyPr/>
        <a:lstStyle/>
        <a:p>
          <a:r>
            <a:rPr lang="en-US" dirty="0"/>
            <a:t>Setup S3 bucket</a:t>
          </a:r>
        </a:p>
      </dgm:t>
    </dgm:pt>
    <dgm:pt modelId="{9346FA2E-A465-7845-B01B-DD83FD5FFC72}" type="parTrans" cxnId="{0E72E9BB-DB60-A246-BE00-B3D2FB3ED7F3}">
      <dgm:prSet/>
      <dgm:spPr/>
      <dgm:t>
        <a:bodyPr/>
        <a:lstStyle/>
        <a:p>
          <a:endParaRPr lang="en-US"/>
        </a:p>
      </dgm:t>
    </dgm:pt>
    <dgm:pt modelId="{20E55109-4E30-A84D-ACB4-ACFA0D3EB489}" type="sibTrans" cxnId="{0E72E9BB-DB60-A246-BE00-B3D2FB3ED7F3}">
      <dgm:prSet/>
      <dgm:spPr/>
      <dgm:t>
        <a:bodyPr/>
        <a:lstStyle/>
        <a:p>
          <a:endParaRPr lang="en-US"/>
        </a:p>
      </dgm:t>
    </dgm:pt>
    <dgm:pt modelId="{2AF82F66-80E1-344C-A520-EAB9CABAC443}">
      <dgm:prSet phldrT="[Text]"/>
      <dgm:spPr/>
      <dgm:t>
        <a:bodyPr/>
        <a:lstStyle/>
        <a:p>
          <a:r>
            <a:rPr lang="en-US" dirty="0"/>
            <a:t>Configure VPC Flow</a:t>
          </a:r>
        </a:p>
      </dgm:t>
    </dgm:pt>
    <dgm:pt modelId="{FD7E54A0-A8F4-104E-B8AE-76C7ED9A8D06}" type="parTrans" cxnId="{6FAFE050-17BC-164B-9867-0C7E854D4E95}">
      <dgm:prSet/>
      <dgm:spPr/>
      <dgm:t>
        <a:bodyPr/>
        <a:lstStyle/>
        <a:p>
          <a:endParaRPr lang="en-US"/>
        </a:p>
      </dgm:t>
    </dgm:pt>
    <dgm:pt modelId="{607B87DE-E202-2941-A3F5-211F02B9E44A}" type="sibTrans" cxnId="{6FAFE050-17BC-164B-9867-0C7E854D4E95}">
      <dgm:prSet/>
      <dgm:spPr/>
      <dgm:t>
        <a:bodyPr/>
        <a:lstStyle/>
        <a:p>
          <a:endParaRPr lang="en-US"/>
        </a:p>
      </dgm:t>
    </dgm:pt>
    <dgm:pt modelId="{5F129FE2-3A77-9C45-A52A-57710077F1D9}">
      <dgm:prSet phldrT="[Text]"/>
      <dgm:spPr/>
      <dgm:t>
        <a:bodyPr/>
        <a:lstStyle/>
        <a:p>
          <a:r>
            <a:rPr lang="en-US" dirty="0"/>
            <a:t>Setup VPC to S3 connection</a:t>
          </a:r>
        </a:p>
      </dgm:t>
    </dgm:pt>
    <dgm:pt modelId="{D3A834C9-2EDC-5E4E-B4DE-43526A15A13F}" type="parTrans" cxnId="{5F97FD33-876A-B844-9FCF-B45FBDB249FD}">
      <dgm:prSet/>
      <dgm:spPr/>
      <dgm:t>
        <a:bodyPr/>
        <a:lstStyle/>
        <a:p>
          <a:endParaRPr lang="en-US"/>
        </a:p>
      </dgm:t>
    </dgm:pt>
    <dgm:pt modelId="{43E51F07-CECA-C34A-A5D8-36A6BE0D2755}" type="sibTrans" cxnId="{5F97FD33-876A-B844-9FCF-B45FBDB249FD}">
      <dgm:prSet/>
      <dgm:spPr/>
      <dgm:t>
        <a:bodyPr/>
        <a:lstStyle/>
        <a:p>
          <a:endParaRPr lang="en-US"/>
        </a:p>
      </dgm:t>
    </dgm:pt>
    <dgm:pt modelId="{E60018BB-3382-9044-B9E6-4A9D0ABF0F2F}">
      <dgm:prSet phldrT="[Text]"/>
      <dgm:spPr/>
      <dgm:t>
        <a:bodyPr/>
        <a:lstStyle/>
        <a:p>
          <a:r>
            <a:rPr lang="en-US" dirty="0"/>
            <a:t>Setup SQS Permissions</a:t>
          </a:r>
        </a:p>
      </dgm:t>
    </dgm:pt>
    <dgm:pt modelId="{D4FD5776-4E30-5049-B809-7EEAF8FAD0B2}" type="parTrans" cxnId="{9B936E96-7917-7C49-8202-32ADA2F044CA}">
      <dgm:prSet/>
      <dgm:spPr/>
      <dgm:t>
        <a:bodyPr/>
        <a:lstStyle/>
        <a:p>
          <a:endParaRPr lang="en-US"/>
        </a:p>
      </dgm:t>
    </dgm:pt>
    <dgm:pt modelId="{545B9083-5F2E-5646-896A-D1E3E73812CF}" type="sibTrans" cxnId="{9B936E96-7917-7C49-8202-32ADA2F044CA}">
      <dgm:prSet/>
      <dgm:spPr/>
      <dgm:t>
        <a:bodyPr/>
        <a:lstStyle/>
        <a:p>
          <a:endParaRPr lang="en-US"/>
        </a:p>
      </dgm:t>
    </dgm:pt>
    <dgm:pt modelId="{F1970C6F-B204-A643-87F1-1C35FCE17B35}">
      <dgm:prSet phldrT="[Text]"/>
      <dgm:spPr/>
      <dgm:t>
        <a:bodyPr/>
        <a:lstStyle/>
        <a:p>
          <a:r>
            <a:rPr lang="en-US" dirty="0"/>
            <a:t>Enable S3 Event trigger to SQS</a:t>
          </a:r>
        </a:p>
      </dgm:t>
    </dgm:pt>
    <dgm:pt modelId="{8FF5D6F6-93D0-9F40-AD96-896447D83CC8}" type="parTrans" cxnId="{3496974E-DA08-4446-A4CF-DBD917AD20F1}">
      <dgm:prSet/>
      <dgm:spPr/>
      <dgm:t>
        <a:bodyPr/>
        <a:lstStyle/>
        <a:p>
          <a:endParaRPr lang="en-US"/>
        </a:p>
      </dgm:t>
    </dgm:pt>
    <dgm:pt modelId="{98097950-D74C-454C-B438-13ED23C72A81}" type="sibTrans" cxnId="{3496974E-DA08-4446-A4CF-DBD917AD20F1}">
      <dgm:prSet/>
      <dgm:spPr/>
      <dgm:t>
        <a:bodyPr/>
        <a:lstStyle/>
        <a:p>
          <a:endParaRPr lang="en-US"/>
        </a:p>
      </dgm:t>
    </dgm:pt>
    <dgm:pt modelId="{BEC56544-E755-3746-B561-5901C03FB409}">
      <dgm:prSet phldrT="[Text]"/>
      <dgm:spPr/>
      <dgm:t>
        <a:bodyPr/>
        <a:lstStyle/>
        <a:p>
          <a:r>
            <a:rPr lang="en-US" dirty="0"/>
            <a:t>Setup Splunk SQS Based S3</a:t>
          </a:r>
        </a:p>
      </dgm:t>
    </dgm:pt>
    <dgm:pt modelId="{32C41AE7-BC1B-684A-A8B5-174D1D9CC97F}" type="parTrans" cxnId="{9828EC8E-0621-454D-B133-D891790B828F}">
      <dgm:prSet/>
      <dgm:spPr/>
      <dgm:t>
        <a:bodyPr/>
        <a:lstStyle/>
        <a:p>
          <a:endParaRPr lang="en-US"/>
        </a:p>
      </dgm:t>
    </dgm:pt>
    <dgm:pt modelId="{285BC3D1-B144-7F4F-AFF3-821EB4B4AFA1}" type="sibTrans" cxnId="{9828EC8E-0621-454D-B133-D891790B828F}">
      <dgm:prSet/>
      <dgm:spPr/>
      <dgm:t>
        <a:bodyPr/>
        <a:lstStyle/>
        <a:p>
          <a:endParaRPr lang="en-US"/>
        </a:p>
      </dgm:t>
    </dgm:pt>
    <dgm:pt modelId="{7D7D9EF1-A3CE-F74F-9A58-3D643B8D019A}" type="pres">
      <dgm:prSet presAssocID="{F710C9E0-6CF6-5541-BEF0-0E78EA005B0A}" presName="diagram" presStyleCnt="0">
        <dgm:presLayoutVars>
          <dgm:dir/>
          <dgm:resizeHandles/>
        </dgm:presLayoutVars>
      </dgm:prSet>
      <dgm:spPr/>
    </dgm:pt>
    <dgm:pt modelId="{E2BFE29D-75B7-1345-8EDB-F39FEB50DEF0}" type="pres">
      <dgm:prSet presAssocID="{F6C784D1-F59D-C943-B7FB-AF7920ED29FD}" presName="firstNode" presStyleLbl="node1" presStyleIdx="0" presStyleCnt="7">
        <dgm:presLayoutVars>
          <dgm:bulletEnabled val="1"/>
        </dgm:presLayoutVars>
      </dgm:prSet>
      <dgm:spPr/>
    </dgm:pt>
    <dgm:pt modelId="{31336525-9DD6-C14F-B1C3-5CD1D9F3EBDD}" type="pres">
      <dgm:prSet presAssocID="{20C305F9-41CD-E544-AAF1-ECA7242F7AB8}" presName="sibTrans" presStyleLbl="sibTrans2D1" presStyleIdx="0" presStyleCnt="6"/>
      <dgm:spPr/>
    </dgm:pt>
    <dgm:pt modelId="{6E83E005-D966-AB4C-A9CD-08EEFF577DF1}" type="pres">
      <dgm:prSet presAssocID="{1D323198-679C-BB45-B1CA-E81671C95A48}" presName="middleNode" presStyleCnt="0"/>
      <dgm:spPr/>
    </dgm:pt>
    <dgm:pt modelId="{384EAB1B-A40C-7F42-A48C-CCD3B2D66849}" type="pres">
      <dgm:prSet presAssocID="{1D323198-679C-BB45-B1CA-E81671C95A48}" presName="padding" presStyleLbl="node1" presStyleIdx="0" presStyleCnt="7"/>
      <dgm:spPr/>
    </dgm:pt>
    <dgm:pt modelId="{AC1516DA-E65A-2B44-B3C9-C755D3DFECA4}" type="pres">
      <dgm:prSet presAssocID="{1D323198-679C-BB45-B1CA-E81671C95A48}" presName="shape" presStyleLbl="node1" presStyleIdx="1" presStyleCnt="7">
        <dgm:presLayoutVars>
          <dgm:bulletEnabled val="1"/>
        </dgm:presLayoutVars>
      </dgm:prSet>
      <dgm:spPr/>
    </dgm:pt>
    <dgm:pt modelId="{CC0CBFEC-800B-F847-BCC1-489784271432}" type="pres">
      <dgm:prSet presAssocID="{20E55109-4E30-A84D-ACB4-ACFA0D3EB489}" presName="sibTrans" presStyleLbl="sibTrans2D1" presStyleIdx="1" presStyleCnt="6"/>
      <dgm:spPr/>
    </dgm:pt>
    <dgm:pt modelId="{9E7B1C56-EF01-6E46-B14C-A2E381252CE1}" type="pres">
      <dgm:prSet presAssocID="{2AF82F66-80E1-344C-A520-EAB9CABAC443}" presName="middleNode" presStyleCnt="0"/>
      <dgm:spPr/>
    </dgm:pt>
    <dgm:pt modelId="{8F7C2F62-5C60-434C-B28F-7CE45760A069}" type="pres">
      <dgm:prSet presAssocID="{2AF82F66-80E1-344C-A520-EAB9CABAC443}" presName="padding" presStyleLbl="node1" presStyleIdx="1" presStyleCnt="7"/>
      <dgm:spPr/>
    </dgm:pt>
    <dgm:pt modelId="{EBC37354-E1D3-014A-91DB-EEAE9706B8B4}" type="pres">
      <dgm:prSet presAssocID="{2AF82F66-80E1-344C-A520-EAB9CABAC443}" presName="shape" presStyleLbl="node1" presStyleIdx="2" presStyleCnt="7">
        <dgm:presLayoutVars>
          <dgm:bulletEnabled val="1"/>
        </dgm:presLayoutVars>
      </dgm:prSet>
      <dgm:spPr/>
    </dgm:pt>
    <dgm:pt modelId="{7D69A86B-2670-2145-A9A6-00FFF3B93BCD}" type="pres">
      <dgm:prSet presAssocID="{607B87DE-E202-2941-A3F5-211F02B9E44A}" presName="sibTrans" presStyleLbl="sibTrans2D1" presStyleIdx="2" presStyleCnt="6"/>
      <dgm:spPr/>
    </dgm:pt>
    <dgm:pt modelId="{93308B86-2C39-F448-A74A-F33035C1BF8C}" type="pres">
      <dgm:prSet presAssocID="{5F129FE2-3A77-9C45-A52A-57710077F1D9}" presName="middleNode" presStyleCnt="0"/>
      <dgm:spPr/>
    </dgm:pt>
    <dgm:pt modelId="{4F49ECF1-8B44-A74F-BCC2-4FCC18836402}" type="pres">
      <dgm:prSet presAssocID="{5F129FE2-3A77-9C45-A52A-57710077F1D9}" presName="padding" presStyleLbl="node1" presStyleIdx="2" presStyleCnt="7"/>
      <dgm:spPr/>
    </dgm:pt>
    <dgm:pt modelId="{74DDF18F-8851-6F4F-8873-27DF71D0C89A}" type="pres">
      <dgm:prSet presAssocID="{5F129FE2-3A77-9C45-A52A-57710077F1D9}" presName="shape" presStyleLbl="node1" presStyleIdx="3" presStyleCnt="7">
        <dgm:presLayoutVars>
          <dgm:bulletEnabled val="1"/>
        </dgm:presLayoutVars>
      </dgm:prSet>
      <dgm:spPr/>
    </dgm:pt>
    <dgm:pt modelId="{A13F9EFA-7302-154B-80B6-A558D337F91D}" type="pres">
      <dgm:prSet presAssocID="{43E51F07-CECA-C34A-A5D8-36A6BE0D2755}" presName="sibTrans" presStyleLbl="sibTrans2D1" presStyleIdx="3" presStyleCnt="6"/>
      <dgm:spPr/>
    </dgm:pt>
    <dgm:pt modelId="{F912FE5D-99E0-AA42-897C-7419E333A7AD}" type="pres">
      <dgm:prSet presAssocID="{E60018BB-3382-9044-B9E6-4A9D0ABF0F2F}" presName="middleNode" presStyleCnt="0"/>
      <dgm:spPr/>
    </dgm:pt>
    <dgm:pt modelId="{A8EA896B-9F00-314C-A61B-44713B6238FD}" type="pres">
      <dgm:prSet presAssocID="{E60018BB-3382-9044-B9E6-4A9D0ABF0F2F}" presName="padding" presStyleLbl="node1" presStyleIdx="3" presStyleCnt="7"/>
      <dgm:spPr/>
    </dgm:pt>
    <dgm:pt modelId="{38F6952D-0737-8A49-AE83-CDB5A11906C3}" type="pres">
      <dgm:prSet presAssocID="{E60018BB-3382-9044-B9E6-4A9D0ABF0F2F}" presName="shape" presStyleLbl="node1" presStyleIdx="4" presStyleCnt="7">
        <dgm:presLayoutVars>
          <dgm:bulletEnabled val="1"/>
        </dgm:presLayoutVars>
      </dgm:prSet>
      <dgm:spPr/>
    </dgm:pt>
    <dgm:pt modelId="{715E7EEF-4AD8-FD4A-905F-1DA793FCE80F}" type="pres">
      <dgm:prSet presAssocID="{545B9083-5F2E-5646-896A-D1E3E73812CF}" presName="sibTrans" presStyleLbl="sibTrans2D1" presStyleIdx="4" presStyleCnt="6"/>
      <dgm:spPr/>
    </dgm:pt>
    <dgm:pt modelId="{C28C8A4E-C0E1-1348-9FBC-7AA3C80C7246}" type="pres">
      <dgm:prSet presAssocID="{F1970C6F-B204-A643-87F1-1C35FCE17B35}" presName="middleNode" presStyleCnt="0"/>
      <dgm:spPr/>
    </dgm:pt>
    <dgm:pt modelId="{8BF61477-5002-3745-A2A8-340621D2458D}" type="pres">
      <dgm:prSet presAssocID="{F1970C6F-B204-A643-87F1-1C35FCE17B35}" presName="padding" presStyleLbl="node1" presStyleIdx="4" presStyleCnt="7"/>
      <dgm:spPr/>
    </dgm:pt>
    <dgm:pt modelId="{4F0E635B-9417-6B4B-8A8C-621FCFC17F9A}" type="pres">
      <dgm:prSet presAssocID="{F1970C6F-B204-A643-87F1-1C35FCE17B35}" presName="shape" presStyleLbl="node1" presStyleIdx="5" presStyleCnt="7">
        <dgm:presLayoutVars>
          <dgm:bulletEnabled val="1"/>
        </dgm:presLayoutVars>
      </dgm:prSet>
      <dgm:spPr/>
    </dgm:pt>
    <dgm:pt modelId="{A7791FB0-7EDC-674D-8DBC-EF5738385350}" type="pres">
      <dgm:prSet presAssocID="{98097950-D74C-454C-B438-13ED23C72A81}" presName="sibTrans" presStyleLbl="sibTrans2D1" presStyleIdx="5" presStyleCnt="6"/>
      <dgm:spPr/>
    </dgm:pt>
    <dgm:pt modelId="{5E36BB47-A93D-814A-8D69-40A2F3C459ED}" type="pres">
      <dgm:prSet presAssocID="{BEC56544-E755-3746-B561-5901C03FB409}" presName="lastNode" presStyleLbl="node1" presStyleIdx="6" presStyleCnt="7">
        <dgm:presLayoutVars>
          <dgm:bulletEnabled val="1"/>
        </dgm:presLayoutVars>
      </dgm:prSet>
      <dgm:spPr/>
    </dgm:pt>
  </dgm:ptLst>
  <dgm:cxnLst>
    <dgm:cxn modelId="{8ED5EC06-BB9B-5F44-BA42-30318E951117}" type="presOf" srcId="{607B87DE-E202-2941-A3F5-211F02B9E44A}" destId="{7D69A86B-2670-2145-A9A6-00FFF3B93BCD}" srcOrd="0" destOrd="0" presId="urn:microsoft.com/office/officeart/2005/8/layout/bProcess2"/>
    <dgm:cxn modelId="{B6252A18-E9F1-A740-A969-B6254446D87D}" type="presOf" srcId="{F6C784D1-F59D-C943-B7FB-AF7920ED29FD}" destId="{E2BFE29D-75B7-1345-8EDB-F39FEB50DEF0}" srcOrd="0" destOrd="0" presId="urn:microsoft.com/office/officeart/2005/8/layout/bProcess2"/>
    <dgm:cxn modelId="{62DF8B1A-FEA8-0B4C-9DD3-9069291DA106}" type="presOf" srcId="{F710C9E0-6CF6-5541-BEF0-0E78EA005B0A}" destId="{7D7D9EF1-A3CE-F74F-9A58-3D643B8D019A}" srcOrd="0" destOrd="0" presId="urn:microsoft.com/office/officeart/2005/8/layout/bProcess2"/>
    <dgm:cxn modelId="{00898C23-1161-3843-BBC1-AF9D054FCC53}" type="presOf" srcId="{20E55109-4E30-A84D-ACB4-ACFA0D3EB489}" destId="{CC0CBFEC-800B-F847-BCC1-489784271432}" srcOrd="0" destOrd="0" presId="urn:microsoft.com/office/officeart/2005/8/layout/bProcess2"/>
    <dgm:cxn modelId="{D09DAF28-E456-F44A-9ECC-5C59F80C4D62}" type="presOf" srcId="{E60018BB-3382-9044-B9E6-4A9D0ABF0F2F}" destId="{38F6952D-0737-8A49-AE83-CDB5A11906C3}" srcOrd="0" destOrd="0" presId="urn:microsoft.com/office/officeart/2005/8/layout/bProcess2"/>
    <dgm:cxn modelId="{5F97FD33-876A-B844-9FCF-B45FBDB249FD}" srcId="{F710C9E0-6CF6-5541-BEF0-0E78EA005B0A}" destId="{5F129FE2-3A77-9C45-A52A-57710077F1D9}" srcOrd="3" destOrd="0" parTransId="{D3A834C9-2EDC-5E4E-B4DE-43526A15A13F}" sibTransId="{43E51F07-CECA-C34A-A5D8-36A6BE0D2755}"/>
    <dgm:cxn modelId="{6B3FC93E-CAA5-3041-A150-476F5AA909AF}" type="presOf" srcId="{545B9083-5F2E-5646-896A-D1E3E73812CF}" destId="{715E7EEF-4AD8-FD4A-905F-1DA793FCE80F}" srcOrd="0" destOrd="0" presId="urn:microsoft.com/office/officeart/2005/8/layout/bProcess2"/>
    <dgm:cxn modelId="{3496974E-DA08-4446-A4CF-DBD917AD20F1}" srcId="{F710C9E0-6CF6-5541-BEF0-0E78EA005B0A}" destId="{F1970C6F-B204-A643-87F1-1C35FCE17B35}" srcOrd="5" destOrd="0" parTransId="{8FF5D6F6-93D0-9F40-AD96-896447D83CC8}" sibTransId="{98097950-D74C-454C-B438-13ED23C72A81}"/>
    <dgm:cxn modelId="{C1B9F94F-F131-F046-93A2-DC49C9DEDFB5}" type="presOf" srcId="{43E51F07-CECA-C34A-A5D8-36A6BE0D2755}" destId="{A13F9EFA-7302-154B-80B6-A558D337F91D}" srcOrd="0" destOrd="0" presId="urn:microsoft.com/office/officeart/2005/8/layout/bProcess2"/>
    <dgm:cxn modelId="{6FAFE050-17BC-164B-9867-0C7E854D4E95}" srcId="{F710C9E0-6CF6-5541-BEF0-0E78EA005B0A}" destId="{2AF82F66-80E1-344C-A520-EAB9CABAC443}" srcOrd="2" destOrd="0" parTransId="{FD7E54A0-A8F4-104E-B8AE-76C7ED9A8D06}" sibTransId="{607B87DE-E202-2941-A3F5-211F02B9E44A}"/>
    <dgm:cxn modelId="{6E579752-8AFE-384B-92C5-77AD071C081B}" type="presOf" srcId="{BEC56544-E755-3746-B561-5901C03FB409}" destId="{5E36BB47-A93D-814A-8D69-40A2F3C459ED}" srcOrd="0" destOrd="0" presId="urn:microsoft.com/office/officeart/2005/8/layout/bProcess2"/>
    <dgm:cxn modelId="{1F9FBF71-B183-1F4F-B0CC-23AB5BFB246B}" srcId="{F710C9E0-6CF6-5541-BEF0-0E78EA005B0A}" destId="{F6C784D1-F59D-C943-B7FB-AF7920ED29FD}" srcOrd="0" destOrd="0" parTransId="{BC3C346B-D37E-244D-937D-6F64902B0484}" sibTransId="{20C305F9-41CD-E544-AAF1-ECA7242F7AB8}"/>
    <dgm:cxn modelId="{4290928B-B4D3-2449-89D0-B089D0C5BB09}" type="presOf" srcId="{2AF82F66-80E1-344C-A520-EAB9CABAC443}" destId="{EBC37354-E1D3-014A-91DB-EEAE9706B8B4}" srcOrd="0" destOrd="0" presId="urn:microsoft.com/office/officeart/2005/8/layout/bProcess2"/>
    <dgm:cxn modelId="{9828EC8E-0621-454D-B133-D891790B828F}" srcId="{F710C9E0-6CF6-5541-BEF0-0E78EA005B0A}" destId="{BEC56544-E755-3746-B561-5901C03FB409}" srcOrd="6" destOrd="0" parTransId="{32C41AE7-BC1B-684A-A8B5-174D1D9CC97F}" sibTransId="{285BC3D1-B144-7F4F-AFF3-821EB4B4AFA1}"/>
    <dgm:cxn modelId="{B84A6C91-3E43-0344-A325-8867E48241AE}" type="presOf" srcId="{1D323198-679C-BB45-B1CA-E81671C95A48}" destId="{AC1516DA-E65A-2B44-B3C9-C755D3DFECA4}" srcOrd="0" destOrd="0" presId="urn:microsoft.com/office/officeart/2005/8/layout/bProcess2"/>
    <dgm:cxn modelId="{9B936E96-7917-7C49-8202-32ADA2F044CA}" srcId="{F710C9E0-6CF6-5541-BEF0-0E78EA005B0A}" destId="{E60018BB-3382-9044-B9E6-4A9D0ABF0F2F}" srcOrd="4" destOrd="0" parTransId="{D4FD5776-4E30-5049-B809-7EEAF8FAD0B2}" sibTransId="{545B9083-5F2E-5646-896A-D1E3E73812CF}"/>
    <dgm:cxn modelId="{0E72E9BB-DB60-A246-BE00-B3D2FB3ED7F3}" srcId="{F710C9E0-6CF6-5541-BEF0-0E78EA005B0A}" destId="{1D323198-679C-BB45-B1CA-E81671C95A48}" srcOrd="1" destOrd="0" parTransId="{9346FA2E-A465-7845-B01B-DD83FD5FFC72}" sibTransId="{20E55109-4E30-A84D-ACB4-ACFA0D3EB489}"/>
    <dgm:cxn modelId="{5C5BA1C9-5EF5-B148-8270-C180A1344927}" type="presOf" srcId="{20C305F9-41CD-E544-AAF1-ECA7242F7AB8}" destId="{31336525-9DD6-C14F-B1C3-5CD1D9F3EBDD}" srcOrd="0" destOrd="0" presId="urn:microsoft.com/office/officeart/2005/8/layout/bProcess2"/>
    <dgm:cxn modelId="{9A496AD9-F111-D141-A4DF-FC3466E41B39}" type="presOf" srcId="{98097950-D74C-454C-B438-13ED23C72A81}" destId="{A7791FB0-7EDC-674D-8DBC-EF5738385350}" srcOrd="0" destOrd="0" presId="urn:microsoft.com/office/officeart/2005/8/layout/bProcess2"/>
    <dgm:cxn modelId="{1D0D12F9-5E9A-424E-B822-E642AB62ED97}" type="presOf" srcId="{5F129FE2-3A77-9C45-A52A-57710077F1D9}" destId="{74DDF18F-8851-6F4F-8873-27DF71D0C89A}" srcOrd="0" destOrd="0" presId="urn:microsoft.com/office/officeart/2005/8/layout/bProcess2"/>
    <dgm:cxn modelId="{68F07EFC-0E78-C44C-A144-12E0E86BB0A5}" type="presOf" srcId="{F1970C6F-B204-A643-87F1-1C35FCE17B35}" destId="{4F0E635B-9417-6B4B-8A8C-621FCFC17F9A}" srcOrd="0" destOrd="0" presId="urn:microsoft.com/office/officeart/2005/8/layout/bProcess2"/>
    <dgm:cxn modelId="{904CAEC8-CC25-DD46-B23A-805372AFBCEC}" type="presParOf" srcId="{7D7D9EF1-A3CE-F74F-9A58-3D643B8D019A}" destId="{E2BFE29D-75B7-1345-8EDB-F39FEB50DEF0}" srcOrd="0" destOrd="0" presId="urn:microsoft.com/office/officeart/2005/8/layout/bProcess2"/>
    <dgm:cxn modelId="{52F13237-3C50-524D-B43C-29047EABDB00}" type="presParOf" srcId="{7D7D9EF1-A3CE-F74F-9A58-3D643B8D019A}" destId="{31336525-9DD6-C14F-B1C3-5CD1D9F3EBDD}" srcOrd="1" destOrd="0" presId="urn:microsoft.com/office/officeart/2005/8/layout/bProcess2"/>
    <dgm:cxn modelId="{64C3E4CF-D06E-CF44-BC6F-0C5511D3AE71}" type="presParOf" srcId="{7D7D9EF1-A3CE-F74F-9A58-3D643B8D019A}" destId="{6E83E005-D966-AB4C-A9CD-08EEFF577DF1}" srcOrd="2" destOrd="0" presId="urn:microsoft.com/office/officeart/2005/8/layout/bProcess2"/>
    <dgm:cxn modelId="{378D3DA4-47F8-D94A-A307-CD1892716EFA}" type="presParOf" srcId="{6E83E005-D966-AB4C-A9CD-08EEFF577DF1}" destId="{384EAB1B-A40C-7F42-A48C-CCD3B2D66849}" srcOrd="0" destOrd="0" presId="urn:microsoft.com/office/officeart/2005/8/layout/bProcess2"/>
    <dgm:cxn modelId="{84995FE8-689B-4A46-9D73-979F1C9228B4}" type="presParOf" srcId="{6E83E005-D966-AB4C-A9CD-08EEFF577DF1}" destId="{AC1516DA-E65A-2B44-B3C9-C755D3DFECA4}" srcOrd="1" destOrd="0" presId="urn:microsoft.com/office/officeart/2005/8/layout/bProcess2"/>
    <dgm:cxn modelId="{76B04AF6-0FBB-5F49-93CA-EA231D80D652}" type="presParOf" srcId="{7D7D9EF1-A3CE-F74F-9A58-3D643B8D019A}" destId="{CC0CBFEC-800B-F847-BCC1-489784271432}" srcOrd="3" destOrd="0" presId="urn:microsoft.com/office/officeart/2005/8/layout/bProcess2"/>
    <dgm:cxn modelId="{B6A7DE6A-BF13-E944-AEF7-58B3ED161F57}" type="presParOf" srcId="{7D7D9EF1-A3CE-F74F-9A58-3D643B8D019A}" destId="{9E7B1C56-EF01-6E46-B14C-A2E381252CE1}" srcOrd="4" destOrd="0" presId="urn:microsoft.com/office/officeart/2005/8/layout/bProcess2"/>
    <dgm:cxn modelId="{AD3400DB-764D-E04A-B75F-A498999F86F7}" type="presParOf" srcId="{9E7B1C56-EF01-6E46-B14C-A2E381252CE1}" destId="{8F7C2F62-5C60-434C-B28F-7CE45760A069}" srcOrd="0" destOrd="0" presId="urn:microsoft.com/office/officeart/2005/8/layout/bProcess2"/>
    <dgm:cxn modelId="{6923E21C-4061-DD46-9B9B-4C289BB69D75}" type="presParOf" srcId="{9E7B1C56-EF01-6E46-B14C-A2E381252CE1}" destId="{EBC37354-E1D3-014A-91DB-EEAE9706B8B4}" srcOrd="1" destOrd="0" presId="urn:microsoft.com/office/officeart/2005/8/layout/bProcess2"/>
    <dgm:cxn modelId="{7157832E-CCFD-2F47-85DB-CC30B0F9A630}" type="presParOf" srcId="{7D7D9EF1-A3CE-F74F-9A58-3D643B8D019A}" destId="{7D69A86B-2670-2145-A9A6-00FFF3B93BCD}" srcOrd="5" destOrd="0" presId="urn:microsoft.com/office/officeart/2005/8/layout/bProcess2"/>
    <dgm:cxn modelId="{BE5C64A6-DE94-4245-8863-C9FAE4F8EF83}" type="presParOf" srcId="{7D7D9EF1-A3CE-F74F-9A58-3D643B8D019A}" destId="{93308B86-2C39-F448-A74A-F33035C1BF8C}" srcOrd="6" destOrd="0" presId="urn:microsoft.com/office/officeart/2005/8/layout/bProcess2"/>
    <dgm:cxn modelId="{050E2739-4042-874F-9D77-51F67643BA5F}" type="presParOf" srcId="{93308B86-2C39-F448-A74A-F33035C1BF8C}" destId="{4F49ECF1-8B44-A74F-BCC2-4FCC18836402}" srcOrd="0" destOrd="0" presId="urn:microsoft.com/office/officeart/2005/8/layout/bProcess2"/>
    <dgm:cxn modelId="{F4A74C36-2E6C-C44A-A750-3E41D51387B2}" type="presParOf" srcId="{93308B86-2C39-F448-A74A-F33035C1BF8C}" destId="{74DDF18F-8851-6F4F-8873-27DF71D0C89A}" srcOrd="1" destOrd="0" presId="urn:microsoft.com/office/officeart/2005/8/layout/bProcess2"/>
    <dgm:cxn modelId="{541257BF-479C-AF42-B6F7-E36AB6515994}" type="presParOf" srcId="{7D7D9EF1-A3CE-F74F-9A58-3D643B8D019A}" destId="{A13F9EFA-7302-154B-80B6-A558D337F91D}" srcOrd="7" destOrd="0" presId="urn:microsoft.com/office/officeart/2005/8/layout/bProcess2"/>
    <dgm:cxn modelId="{2603EA7F-E038-504C-A323-A8A86E3169F2}" type="presParOf" srcId="{7D7D9EF1-A3CE-F74F-9A58-3D643B8D019A}" destId="{F912FE5D-99E0-AA42-897C-7419E333A7AD}" srcOrd="8" destOrd="0" presId="urn:microsoft.com/office/officeart/2005/8/layout/bProcess2"/>
    <dgm:cxn modelId="{B4D7A0C9-C0CF-7F4D-9110-E05295F51EFB}" type="presParOf" srcId="{F912FE5D-99E0-AA42-897C-7419E333A7AD}" destId="{A8EA896B-9F00-314C-A61B-44713B6238FD}" srcOrd="0" destOrd="0" presId="urn:microsoft.com/office/officeart/2005/8/layout/bProcess2"/>
    <dgm:cxn modelId="{8EC99CE7-4C25-2540-A0B5-146AA9345833}" type="presParOf" srcId="{F912FE5D-99E0-AA42-897C-7419E333A7AD}" destId="{38F6952D-0737-8A49-AE83-CDB5A11906C3}" srcOrd="1" destOrd="0" presId="urn:microsoft.com/office/officeart/2005/8/layout/bProcess2"/>
    <dgm:cxn modelId="{72F063BA-6E54-124E-B02A-5612D373013C}" type="presParOf" srcId="{7D7D9EF1-A3CE-F74F-9A58-3D643B8D019A}" destId="{715E7EEF-4AD8-FD4A-905F-1DA793FCE80F}" srcOrd="9" destOrd="0" presId="urn:microsoft.com/office/officeart/2005/8/layout/bProcess2"/>
    <dgm:cxn modelId="{54B214EF-2F95-0443-8A91-CCF1312DDEA5}" type="presParOf" srcId="{7D7D9EF1-A3CE-F74F-9A58-3D643B8D019A}" destId="{C28C8A4E-C0E1-1348-9FBC-7AA3C80C7246}" srcOrd="10" destOrd="0" presId="urn:microsoft.com/office/officeart/2005/8/layout/bProcess2"/>
    <dgm:cxn modelId="{4C86EC6A-4647-C644-98D1-CE3F09AE774E}" type="presParOf" srcId="{C28C8A4E-C0E1-1348-9FBC-7AA3C80C7246}" destId="{8BF61477-5002-3745-A2A8-340621D2458D}" srcOrd="0" destOrd="0" presId="urn:microsoft.com/office/officeart/2005/8/layout/bProcess2"/>
    <dgm:cxn modelId="{BE5C87E6-28DF-0C41-B52B-E561DA4ACC01}" type="presParOf" srcId="{C28C8A4E-C0E1-1348-9FBC-7AA3C80C7246}" destId="{4F0E635B-9417-6B4B-8A8C-621FCFC17F9A}" srcOrd="1" destOrd="0" presId="urn:microsoft.com/office/officeart/2005/8/layout/bProcess2"/>
    <dgm:cxn modelId="{31A108B9-C78A-0248-A04A-496D07F58E8E}" type="presParOf" srcId="{7D7D9EF1-A3CE-F74F-9A58-3D643B8D019A}" destId="{A7791FB0-7EDC-674D-8DBC-EF5738385350}" srcOrd="11" destOrd="0" presId="urn:microsoft.com/office/officeart/2005/8/layout/bProcess2"/>
    <dgm:cxn modelId="{DF460739-C752-2146-9F1C-D05DD32F8D31}" type="presParOf" srcId="{7D7D9EF1-A3CE-F74F-9A58-3D643B8D019A}" destId="{5E36BB47-A93D-814A-8D69-40A2F3C459ED}" srcOrd="12" destOrd="0" presId="urn:microsoft.com/office/officeart/2005/8/layout/b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FCC7822-F3AE-F940-BCE5-AD54A633C23E}" type="doc">
      <dgm:prSet loTypeId="urn:microsoft.com/office/officeart/2005/8/layout/chevron1" loCatId="" qsTypeId="urn:microsoft.com/office/officeart/2005/8/quickstyle/simple4" qsCatId="simple" csTypeId="urn:microsoft.com/office/officeart/2005/8/colors/accent1_3" csCatId="accent1" phldr="1"/>
      <dgm:spPr/>
    </dgm:pt>
    <dgm:pt modelId="{602F2077-12C5-DA4C-BD0E-0A4470959709}" type="pres">
      <dgm:prSet presAssocID="{5FCC7822-F3AE-F940-BCE5-AD54A633C23E}" presName="Name0" presStyleCnt="0">
        <dgm:presLayoutVars>
          <dgm:dir/>
          <dgm:animLvl val="lvl"/>
          <dgm:resizeHandles val="exact"/>
        </dgm:presLayoutVars>
      </dgm:prSet>
      <dgm:spPr/>
    </dgm:pt>
  </dgm:ptLst>
  <dgm:cxnLst>
    <dgm:cxn modelId="{A890EABC-71EE-4447-ACC8-0F1C3C54D4D4}" type="presOf" srcId="{5FCC7822-F3AE-F940-BCE5-AD54A633C23E}" destId="{602F2077-12C5-DA4C-BD0E-0A4470959709}" srcOrd="0"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8FAA5A6-49B5-7E4E-BA39-5A4A024CD792}" type="doc">
      <dgm:prSet loTypeId="urn:microsoft.com/office/officeart/2005/8/layout/hChevron3" loCatId="" qsTypeId="urn:microsoft.com/office/officeart/2005/8/quickstyle/simple4" qsCatId="simple" csTypeId="urn:microsoft.com/office/officeart/2005/8/colors/accent1_4" csCatId="accent1" phldr="1"/>
      <dgm:spPr/>
    </dgm:pt>
    <dgm:pt modelId="{0D4E77E7-C4C4-E84F-889E-EDFA71C21357}">
      <dgm:prSet phldrT="[Text]"/>
      <dgm:spPr/>
      <dgm:t>
        <a:bodyPr/>
        <a:lstStyle/>
        <a:p>
          <a:r>
            <a:rPr lang="en-US" dirty="0"/>
            <a:t>AWS Home</a:t>
          </a:r>
        </a:p>
      </dgm:t>
    </dgm:pt>
    <dgm:pt modelId="{8C79BAA5-833B-A44D-A4E3-C9AAEA51752A}" type="parTrans" cxnId="{275F0EF9-7ABA-C247-82E3-303284D5BE2F}">
      <dgm:prSet/>
      <dgm:spPr/>
      <dgm:t>
        <a:bodyPr/>
        <a:lstStyle/>
        <a:p>
          <a:endParaRPr lang="en-US"/>
        </a:p>
      </dgm:t>
    </dgm:pt>
    <dgm:pt modelId="{C10EFFAD-F91B-2B44-A863-0941392727DC}" type="sibTrans" cxnId="{275F0EF9-7ABA-C247-82E3-303284D5BE2F}">
      <dgm:prSet/>
      <dgm:spPr/>
      <dgm:t>
        <a:bodyPr/>
        <a:lstStyle/>
        <a:p>
          <a:endParaRPr lang="en-US"/>
        </a:p>
      </dgm:t>
    </dgm:pt>
    <dgm:pt modelId="{6753E9F6-8C25-A140-9F80-1526B38DDF8D}">
      <dgm:prSet phldrT="[Text]"/>
      <dgm:spPr/>
      <dgm:t>
        <a:bodyPr/>
        <a:lstStyle/>
        <a:p>
          <a:r>
            <a:rPr lang="en-US" dirty="0"/>
            <a:t>EC2 Instances</a:t>
          </a:r>
        </a:p>
      </dgm:t>
    </dgm:pt>
    <dgm:pt modelId="{29F420D5-F189-D841-829C-9E56C99CE29D}" type="parTrans" cxnId="{2EC03C79-2774-7949-8E48-3BC36553199B}">
      <dgm:prSet/>
      <dgm:spPr/>
      <dgm:t>
        <a:bodyPr/>
        <a:lstStyle/>
        <a:p>
          <a:endParaRPr lang="en-US"/>
        </a:p>
      </dgm:t>
    </dgm:pt>
    <dgm:pt modelId="{3D940270-DAFF-2644-8671-08AFBFA40FFE}" type="sibTrans" cxnId="{2EC03C79-2774-7949-8E48-3BC36553199B}">
      <dgm:prSet/>
      <dgm:spPr/>
      <dgm:t>
        <a:bodyPr/>
        <a:lstStyle/>
        <a:p>
          <a:endParaRPr lang="en-US"/>
        </a:p>
      </dgm:t>
    </dgm:pt>
    <dgm:pt modelId="{D3635D23-5619-684A-BC36-6DA624579B57}">
      <dgm:prSet phldrT="[Text]"/>
      <dgm:spPr/>
      <dgm:t>
        <a:bodyPr/>
        <a:lstStyle/>
        <a:p>
          <a:r>
            <a:rPr lang="en-US" dirty="0"/>
            <a:t>Select EC2 Instance</a:t>
          </a:r>
        </a:p>
      </dgm:t>
    </dgm:pt>
    <dgm:pt modelId="{0244328E-7831-8444-80A0-E32584C0144F}" type="parTrans" cxnId="{12633C98-74FB-5A43-8BA8-D9C0754D8FF6}">
      <dgm:prSet/>
      <dgm:spPr/>
      <dgm:t>
        <a:bodyPr/>
        <a:lstStyle/>
        <a:p>
          <a:endParaRPr lang="en-US"/>
        </a:p>
      </dgm:t>
    </dgm:pt>
    <dgm:pt modelId="{19E233CF-64AE-5A4E-A0BA-CA683102747B}" type="sibTrans" cxnId="{12633C98-74FB-5A43-8BA8-D9C0754D8FF6}">
      <dgm:prSet/>
      <dgm:spPr/>
      <dgm:t>
        <a:bodyPr/>
        <a:lstStyle/>
        <a:p>
          <a:endParaRPr lang="en-US"/>
        </a:p>
      </dgm:t>
    </dgm:pt>
    <dgm:pt modelId="{58ECC887-9C9C-F44F-89C2-781AD631971F}">
      <dgm:prSet phldrT="[Text]"/>
      <dgm:spPr/>
      <dgm:t>
        <a:bodyPr/>
        <a:lstStyle/>
        <a:p>
          <a:r>
            <a:rPr lang="en-US" dirty="0"/>
            <a:t>Actions</a:t>
          </a:r>
        </a:p>
      </dgm:t>
    </dgm:pt>
    <dgm:pt modelId="{CC290AB6-084B-AC47-8E07-0831B3C4E190}" type="parTrans" cxnId="{62A87BE5-82CB-414F-9F21-E95788A43484}">
      <dgm:prSet/>
      <dgm:spPr/>
      <dgm:t>
        <a:bodyPr/>
        <a:lstStyle/>
        <a:p>
          <a:endParaRPr lang="en-US"/>
        </a:p>
      </dgm:t>
    </dgm:pt>
    <dgm:pt modelId="{1ECA2F9B-F133-6644-B042-F648C4120DF8}" type="sibTrans" cxnId="{62A87BE5-82CB-414F-9F21-E95788A43484}">
      <dgm:prSet/>
      <dgm:spPr/>
      <dgm:t>
        <a:bodyPr/>
        <a:lstStyle/>
        <a:p>
          <a:endParaRPr lang="en-US"/>
        </a:p>
      </dgm:t>
    </dgm:pt>
    <dgm:pt modelId="{8994FB9C-8DAE-034A-8D14-48E5B3B018DC}">
      <dgm:prSet phldrT="[Text]"/>
      <dgm:spPr/>
      <dgm:t>
        <a:bodyPr/>
        <a:lstStyle/>
        <a:p>
          <a:r>
            <a:rPr lang="en-US" dirty="0"/>
            <a:t>Instance Settings</a:t>
          </a:r>
        </a:p>
      </dgm:t>
    </dgm:pt>
    <dgm:pt modelId="{69AD7E45-AB0F-B441-8DFE-4AECB92F4AA8}" type="parTrans" cxnId="{42748E0D-0599-2C4A-8BB3-DA1162D64567}">
      <dgm:prSet/>
      <dgm:spPr/>
      <dgm:t>
        <a:bodyPr/>
        <a:lstStyle/>
        <a:p>
          <a:endParaRPr lang="en-US"/>
        </a:p>
      </dgm:t>
    </dgm:pt>
    <dgm:pt modelId="{58EF890B-0B80-C14B-9537-0B5CD3AAA7EE}" type="sibTrans" cxnId="{42748E0D-0599-2C4A-8BB3-DA1162D64567}">
      <dgm:prSet/>
      <dgm:spPr/>
      <dgm:t>
        <a:bodyPr/>
        <a:lstStyle/>
        <a:p>
          <a:endParaRPr lang="en-US"/>
        </a:p>
      </dgm:t>
    </dgm:pt>
    <dgm:pt modelId="{1D1DEDC8-A0BF-FF4C-B8B7-CA093060A029}">
      <dgm:prSet phldrT="[Text]"/>
      <dgm:spPr/>
      <dgm:t>
        <a:bodyPr/>
        <a:lstStyle/>
        <a:p>
          <a:r>
            <a:rPr lang="en-US" dirty="0"/>
            <a:t>Attach/Replace IAM Role</a:t>
          </a:r>
        </a:p>
      </dgm:t>
    </dgm:pt>
    <dgm:pt modelId="{83ED86CF-7C21-744A-9F57-39B7EE2EB61F}" type="parTrans" cxnId="{3333CA80-329D-4645-91F5-7712D93BF5E6}">
      <dgm:prSet/>
      <dgm:spPr/>
      <dgm:t>
        <a:bodyPr/>
        <a:lstStyle/>
        <a:p>
          <a:endParaRPr lang="en-US"/>
        </a:p>
      </dgm:t>
    </dgm:pt>
    <dgm:pt modelId="{EFC20390-603C-BE4D-A3DB-5AE96227002C}" type="sibTrans" cxnId="{3333CA80-329D-4645-91F5-7712D93BF5E6}">
      <dgm:prSet/>
      <dgm:spPr/>
      <dgm:t>
        <a:bodyPr/>
        <a:lstStyle/>
        <a:p>
          <a:endParaRPr lang="en-US"/>
        </a:p>
      </dgm:t>
    </dgm:pt>
    <dgm:pt modelId="{2B800B1A-EC59-284A-B258-B63CC6FF776B}">
      <dgm:prSet/>
      <dgm:spPr/>
      <dgm:t>
        <a:bodyPr/>
        <a:lstStyle/>
        <a:p>
          <a:r>
            <a:rPr lang="en-US" dirty="0"/>
            <a:t>Select Existing Policy</a:t>
          </a:r>
        </a:p>
      </dgm:t>
    </dgm:pt>
    <dgm:pt modelId="{94D226C3-0345-454C-AC2B-C16C605D07D9}" type="parTrans" cxnId="{B83A7BF9-28B5-A044-9F32-41668F04F954}">
      <dgm:prSet/>
      <dgm:spPr/>
      <dgm:t>
        <a:bodyPr/>
        <a:lstStyle/>
        <a:p>
          <a:endParaRPr lang="en-US"/>
        </a:p>
      </dgm:t>
    </dgm:pt>
    <dgm:pt modelId="{EBF2CD8E-5305-7940-8B27-A4783F119EB1}" type="sibTrans" cxnId="{B83A7BF9-28B5-A044-9F32-41668F04F954}">
      <dgm:prSet/>
      <dgm:spPr/>
      <dgm:t>
        <a:bodyPr/>
        <a:lstStyle/>
        <a:p>
          <a:endParaRPr lang="en-US"/>
        </a:p>
      </dgm:t>
    </dgm:pt>
    <dgm:pt modelId="{7674FDF1-653F-E647-9A96-7820E7248CCB}">
      <dgm:prSet/>
      <dgm:spPr/>
      <dgm:t>
        <a:bodyPr/>
        <a:lstStyle/>
        <a:p>
          <a:r>
            <a:rPr lang="en-US"/>
            <a:t>Apply</a:t>
          </a:r>
        </a:p>
      </dgm:t>
    </dgm:pt>
    <dgm:pt modelId="{FDBAAF05-7D17-7A4B-B791-05147D0650DB}" type="parTrans" cxnId="{107E195D-2FA4-D14A-819D-56274538DF09}">
      <dgm:prSet/>
      <dgm:spPr/>
      <dgm:t>
        <a:bodyPr/>
        <a:lstStyle/>
        <a:p>
          <a:endParaRPr lang="en-US"/>
        </a:p>
      </dgm:t>
    </dgm:pt>
    <dgm:pt modelId="{2C746E85-D090-0249-A784-DF88C0291954}" type="sibTrans" cxnId="{107E195D-2FA4-D14A-819D-56274538DF09}">
      <dgm:prSet/>
      <dgm:spPr/>
      <dgm:t>
        <a:bodyPr/>
        <a:lstStyle/>
        <a:p>
          <a:endParaRPr lang="en-US"/>
        </a:p>
      </dgm:t>
    </dgm:pt>
    <dgm:pt modelId="{34F85487-DE44-9441-84C7-5659128196C2}" type="pres">
      <dgm:prSet presAssocID="{58FAA5A6-49B5-7E4E-BA39-5A4A024CD792}" presName="Name0" presStyleCnt="0">
        <dgm:presLayoutVars>
          <dgm:dir/>
          <dgm:resizeHandles val="exact"/>
        </dgm:presLayoutVars>
      </dgm:prSet>
      <dgm:spPr/>
    </dgm:pt>
    <dgm:pt modelId="{06C21F27-ADC3-CE40-8076-2FA609C96FDC}" type="pres">
      <dgm:prSet presAssocID="{0D4E77E7-C4C4-E84F-889E-EDFA71C21357}" presName="parAndChTx" presStyleLbl="node1" presStyleIdx="0" presStyleCnt="6">
        <dgm:presLayoutVars>
          <dgm:bulletEnabled val="1"/>
        </dgm:presLayoutVars>
      </dgm:prSet>
      <dgm:spPr/>
    </dgm:pt>
    <dgm:pt modelId="{A402300C-43F1-6A48-8771-1A9523A37E6D}" type="pres">
      <dgm:prSet presAssocID="{C10EFFAD-F91B-2B44-A863-0941392727DC}" presName="parAndChSpace" presStyleCnt="0"/>
      <dgm:spPr/>
    </dgm:pt>
    <dgm:pt modelId="{33000DCB-40C5-184F-A298-8B8F186C088D}" type="pres">
      <dgm:prSet presAssocID="{6753E9F6-8C25-A140-9F80-1526B38DDF8D}" presName="parAndChTx" presStyleLbl="node1" presStyleIdx="1" presStyleCnt="6">
        <dgm:presLayoutVars>
          <dgm:bulletEnabled val="1"/>
        </dgm:presLayoutVars>
      </dgm:prSet>
      <dgm:spPr/>
    </dgm:pt>
    <dgm:pt modelId="{26965C9F-BE6B-7542-BC99-BBA2D67635B5}" type="pres">
      <dgm:prSet presAssocID="{3D940270-DAFF-2644-8671-08AFBFA40FFE}" presName="parAndChSpace" presStyleCnt="0"/>
      <dgm:spPr/>
    </dgm:pt>
    <dgm:pt modelId="{63AF21B6-37D5-C44B-8460-3376389174D2}" type="pres">
      <dgm:prSet presAssocID="{D3635D23-5619-684A-BC36-6DA624579B57}" presName="parAndChTx" presStyleLbl="node1" presStyleIdx="2" presStyleCnt="6">
        <dgm:presLayoutVars>
          <dgm:bulletEnabled val="1"/>
        </dgm:presLayoutVars>
      </dgm:prSet>
      <dgm:spPr/>
    </dgm:pt>
    <dgm:pt modelId="{A28C1DFF-0E74-F14C-AB37-AF2F8381ECBB}" type="pres">
      <dgm:prSet presAssocID="{19E233CF-64AE-5A4E-A0BA-CA683102747B}" presName="parAndChSpace" presStyleCnt="0"/>
      <dgm:spPr/>
    </dgm:pt>
    <dgm:pt modelId="{D9791F11-AEE8-9F46-8A1F-7D718DBF87E3}" type="pres">
      <dgm:prSet presAssocID="{58ECC887-9C9C-F44F-89C2-781AD631971F}" presName="parAndChTx" presStyleLbl="node1" presStyleIdx="3" presStyleCnt="6">
        <dgm:presLayoutVars>
          <dgm:bulletEnabled val="1"/>
        </dgm:presLayoutVars>
      </dgm:prSet>
      <dgm:spPr/>
    </dgm:pt>
    <dgm:pt modelId="{CCB01213-5FA6-A140-AE92-E0600F032AE1}" type="pres">
      <dgm:prSet presAssocID="{1ECA2F9B-F133-6644-B042-F648C4120DF8}" presName="parAndChSpace" presStyleCnt="0"/>
      <dgm:spPr/>
    </dgm:pt>
    <dgm:pt modelId="{F5F03F9A-E7C9-CE41-BC37-D66D563F7DEF}" type="pres">
      <dgm:prSet presAssocID="{2B800B1A-EC59-284A-B258-B63CC6FF776B}" presName="parAndChTx" presStyleLbl="node1" presStyleIdx="4" presStyleCnt="6">
        <dgm:presLayoutVars>
          <dgm:bulletEnabled val="1"/>
        </dgm:presLayoutVars>
      </dgm:prSet>
      <dgm:spPr/>
    </dgm:pt>
    <dgm:pt modelId="{8ADF6F49-C1FB-964A-93DC-A372CB2A10F7}" type="pres">
      <dgm:prSet presAssocID="{EBF2CD8E-5305-7940-8B27-A4783F119EB1}" presName="parAndChSpace" presStyleCnt="0"/>
      <dgm:spPr/>
    </dgm:pt>
    <dgm:pt modelId="{03410F43-45F1-BA4A-8107-0525C5A823D8}" type="pres">
      <dgm:prSet presAssocID="{7674FDF1-653F-E647-9A96-7820E7248CCB}" presName="parAndChTx" presStyleLbl="node1" presStyleIdx="5" presStyleCnt="6">
        <dgm:presLayoutVars>
          <dgm:bulletEnabled val="1"/>
        </dgm:presLayoutVars>
      </dgm:prSet>
      <dgm:spPr/>
    </dgm:pt>
  </dgm:ptLst>
  <dgm:cxnLst>
    <dgm:cxn modelId="{42748E0D-0599-2C4A-8BB3-DA1162D64567}" srcId="{58ECC887-9C9C-F44F-89C2-781AD631971F}" destId="{8994FB9C-8DAE-034A-8D14-48E5B3B018DC}" srcOrd="0" destOrd="0" parTransId="{69AD7E45-AB0F-B441-8DFE-4AECB92F4AA8}" sibTransId="{58EF890B-0B80-C14B-9537-0B5CD3AAA7EE}"/>
    <dgm:cxn modelId="{6513CC1F-A395-2946-A7A0-03BAC438E721}" type="presOf" srcId="{0D4E77E7-C4C4-E84F-889E-EDFA71C21357}" destId="{06C21F27-ADC3-CE40-8076-2FA609C96FDC}" srcOrd="0" destOrd="0" presId="urn:microsoft.com/office/officeart/2005/8/layout/hChevron3"/>
    <dgm:cxn modelId="{A288DC52-3455-1446-A031-C7A255B15E92}" type="presOf" srcId="{58FAA5A6-49B5-7E4E-BA39-5A4A024CD792}" destId="{34F85487-DE44-9441-84C7-5659128196C2}" srcOrd="0" destOrd="0" presId="urn:microsoft.com/office/officeart/2005/8/layout/hChevron3"/>
    <dgm:cxn modelId="{107E195D-2FA4-D14A-819D-56274538DF09}" srcId="{58FAA5A6-49B5-7E4E-BA39-5A4A024CD792}" destId="{7674FDF1-653F-E647-9A96-7820E7248CCB}" srcOrd="5" destOrd="0" parTransId="{FDBAAF05-7D17-7A4B-B791-05147D0650DB}" sibTransId="{2C746E85-D090-0249-A784-DF88C0291954}"/>
    <dgm:cxn modelId="{0F69076D-08BF-6645-8097-702AE8729227}" type="presOf" srcId="{8994FB9C-8DAE-034A-8D14-48E5B3B018DC}" destId="{D9791F11-AEE8-9F46-8A1F-7D718DBF87E3}" srcOrd="0" destOrd="1" presId="urn:microsoft.com/office/officeart/2005/8/layout/hChevron3"/>
    <dgm:cxn modelId="{3987B975-3A4B-8A40-84BC-5289F08171AC}" type="presOf" srcId="{58ECC887-9C9C-F44F-89C2-781AD631971F}" destId="{D9791F11-AEE8-9F46-8A1F-7D718DBF87E3}" srcOrd="0" destOrd="0" presId="urn:microsoft.com/office/officeart/2005/8/layout/hChevron3"/>
    <dgm:cxn modelId="{2EC03C79-2774-7949-8E48-3BC36553199B}" srcId="{58FAA5A6-49B5-7E4E-BA39-5A4A024CD792}" destId="{6753E9F6-8C25-A140-9F80-1526B38DDF8D}" srcOrd="1" destOrd="0" parTransId="{29F420D5-F189-D841-829C-9E56C99CE29D}" sibTransId="{3D940270-DAFF-2644-8671-08AFBFA40FFE}"/>
    <dgm:cxn modelId="{3333CA80-329D-4645-91F5-7712D93BF5E6}" srcId="{58ECC887-9C9C-F44F-89C2-781AD631971F}" destId="{1D1DEDC8-A0BF-FF4C-B8B7-CA093060A029}" srcOrd="1" destOrd="0" parTransId="{83ED86CF-7C21-744A-9F57-39B7EE2EB61F}" sibTransId="{EFC20390-603C-BE4D-A3DB-5AE96227002C}"/>
    <dgm:cxn modelId="{E5C1C187-EA6B-4A45-9FB5-A2CE89AC2A97}" type="presOf" srcId="{2B800B1A-EC59-284A-B258-B63CC6FF776B}" destId="{F5F03F9A-E7C9-CE41-BC37-D66D563F7DEF}" srcOrd="0" destOrd="0" presId="urn:microsoft.com/office/officeart/2005/8/layout/hChevron3"/>
    <dgm:cxn modelId="{BBF3D396-5B0A-3145-8C62-2F64ACA94373}" type="presOf" srcId="{7674FDF1-653F-E647-9A96-7820E7248CCB}" destId="{03410F43-45F1-BA4A-8107-0525C5A823D8}" srcOrd="0" destOrd="0" presId="urn:microsoft.com/office/officeart/2005/8/layout/hChevron3"/>
    <dgm:cxn modelId="{12633C98-74FB-5A43-8BA8-D9C0754D8FF6}" srcId="{58FAA5A6-49B5-7E4E-BA39-5A4A024CD792}" destId="{D3635D23-5619-684A-BC36-6DA624579B57}" srcOrd="2" destOrd="0" parTransId="{0244328E-7831-8444-80A0-E32584C0144F}" sibTransId="{19E233CF-64AE-5A4E-A0BA-CA683102747B}"/>
    <dgm:cxn modelId="{57411CB9-B410-344E-9B63-F2555AEAABA1}" type="presOf" srcId="{1D1DEDC8-A0BF-FF4C-B8B7-CA093060A029}" destId="{D9791F11-AEE8-9F46-8A1F-7D718DBF87E3}" srcOrd="0" destOrd="2" presId="urn:microsoft.com/office/officeart/2005/8/layout/hChevron3"/>
    <dgm:cxn modelId="{0A1AD0C1-DE63-914E-925E-9B75EC0311E9}" type="presOf" srcId="{6753E9F6-8C25-A140-9F80-1526B38DDF8D}" destId="{33000DCB-40C5-184F-A298-8B8F186C088D}" srcOrd="0" destOrd="0" presId="urn:microsoft.com/office/officeart/2005/8/layout/hChevron3"/>
    <dgm:cxn modelId="{62A87BE5-82CB-414F-9F21-E95788A43484}" srcId="{58FAA5A6-49B5-7E4E-BA39-5A4A024CD792}" destId="{58ECC887-9C9C-F44F-89C2-781AD631971F}" srcOrd="3" destOrd="0" parTransId="{CC290AB6-084B-AC47-8E07-0831B3C4E190}" sibTransId="{1ECA2F9B-F133-6644-B042-F648C4120DF8}"/>
    <dgm:cxn modelId="{275F0EF9-7ABA-C247-82E3-303284D5BE2F}" srcId="{58FAA5A6-49B5-7E4E-BA39-5A4A024CD792}" destId="{0D4E77E7-C4C4-E84F-889E-EDFA71C21357}" srcOrd="0" destOrd="0" parTransId="{8C79BAA5-833B-A44D-A4E3-C9AAEA51752A}" sibTransId="{C10EFFAD-F91B-2B44-A863-0941392727DC}"/>
    <dgm:cxn modelId="{B83A7BF9-28B5-A044-9F32-41668F04F954}" srcId="{58FAA5A6-49B5-7E4E-BA39-5A4A024CD792}" destId="{2B800B1A-EC59-284A-B258-B63CC6FF776B}" srcOrd="4" destOrd="0" parTransId="{94D226C3-0345-454C-AC2B-C16C605D07D9}" sibTransId="{EBF2CD8E-5305-7940-8B27-A4783F119EB1}"/>
    <dgm:cxn modelId="{2A85D0FC-8459-2241-A6D2-9CD9A552611E}" type="presOf" srcId="{D3635D23-5619-684A-BC36-6DA624579B57}" destId="{63AF21B6-37D5-C44B-8460-3376389174D2}" srcOrd="0" destOrd="0" presId="urn:microsoft.com/office/officeart/2005/8/layout/hChevron3"/>
    <dgm:cxn modelId="{3DE26F45-3F53-814D-AD9D-5E635999A231}" type="presParOf" srcId="{34F85487-DE44-9441-84C7-5659128196C2}" destId="{06C21F27-ADC3-CE40-8076-2FA609C96FDC}" srcOrd="0" destOrd="0" presId="urn:microsoft.com/office/officeart/2005/8/layout/hChevron3"/>
    <dgm:cxn modelId="{7D6D8431-F5E3-264A-974D-2222DADCF5AA}" type="presParOf" srcId="{34F85487-DE44-9441-84C7-5659128196C2}" destId="{A402300C-43F1-6A48-8771-1A9523A37E6D}" srcOrd="1" destOrd="0" presId="urn:microsoft.com/office/officeart/2005/8/layout/hChevron3"/>
    <dgm:cxn modelId="{E5F6350C-E0A9-8240-8447-A061D3A8E843}" type="presParOf" srcId="{34F85487-DE44-9441-84C7-5659128196C2}" destId="{33000DCB-40C5-184F-A298-8B8F186C088D}" srcOrd="2" destOrd="0" presId="urn:microsoft.com/office/officeart/2005/8/layout/hChevron3"/>
    <dgm:cxn modelId="{FB5F3ADF-14A8-6D43-B8E1-95CFE6FD89E5}" type="presParOf" srcId="{34F85487-DE44-9441-84C7-5659128196C2}" destId="{26965C9F-BE6B-7542-BC99-BBA2D67635B5}" srcOrd="3" destOrd="0" presId="urn:microsoft.com/office/officeart/2005/8/layout/hChevron3"/>
    <dgm:cxn modelId="{3B0D45B3-0569-294F-986C-00C10CAF0891}" type="presParOf" srcId="{34F85487-DE44-9441-84C7-5659128196C2}" destId="{63AF21B6-37D5-C44B-8460-3376389174D2}" srcOrd="4" destOrd="0" presId="urn:microsoft.com/office/officeart/2005/8/layout/hChevron3"/>
    <dgm:cxn modelId="{27E4C076-A332-4B4E-A794-B88F003D0A68}" type="presParOf" srcId="{34F85487-DE44-9441-84C7-5659128196C2}" destId="{A28C1DFF-0E74-F14C-AB37-AF2F8381ECBB}" srcOrd="5" destOrd="0" presId="urn:microsoft.com/office/officeart/2005/8/layout/hChevron3"/>
    <dgm:cxn modelId="{F2E9BFC7-6B2C-DB47-B637-4A26CDC0057E}" type="presParOf" srcId="{34F85487-DE44-9441-84C7-5659128196C2}" destId="{D9791F11-AEE8-9F46-8A1F-7D718DBF87E3}" srcOrd="6" destOrd="0" presId="urn:microsoft.com/office/officeart/2005/8/layout/hChevron3"/>
    <dgm:cxn modelId="{48AD76EC-24D1-794F-8786-C9B822DA285C}" type="presParOf" srcId="{34F85487-DE44-9441-84C7-5659128196C2}" destId="{CCB01213-5FA6-A140-AE92-E0600F032AE1}" srcOrd="7" destOrd="0" presId="urn:microsoft.com/office/officeart/2005/8/layout/hChevron3"/>
    <dgm:cxn modelId="{9B1D6E71-6DEA-FA40-AA5E-0FF4A7E20509}" type="presParOf" srcId="{34F85487-DE44-9441-84C7-5659128196C2}" destId="{F5F03F9A-E7C9-CE41-BC37-D66D563F7DEF}" srcOrd="8" destOrd="0" presId="urn:microsoft.com/office/officeart/2005/8/layout/hChevron3"/>
    <dgm:cxn modelId="{6C732069-B9A4-3040-9D40-D599BAA6404E}" type="presParOf" srcId="{34F85487-DE44-9441-84C7-5659128196C2}" destId="{8ADF6F49-C1FB-964A-93DC-A372CB2A10F7}" srcOrd="9" destOrd="0" presId="urn:microsoft.com/office/officeart/2005/8/layout/hChevron3"/>
    <dgm:cxn modelId="{4B49224A-3DB3-624B-A2C3-BE9511A2D0EC}" type="presParOf" srcId="{34F85487-DE44-9441-84C7-5659128196C2}" destId="{03410F43-45F1-BA4A-8107-0525C5A823D8}" srcOrd="10" destOrd="0" presId="urn:microsoft.com/office/officeart/2005/8/layout/hChevron3"/>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FDA3F84-2A38-D746-8768-4EDF4A7127BE}" type="doc">
      <dgm:prSet loTypeId="urn:microsoft.com/office/officeart/2005/8/layout/chevron1" loCatId="" qsTypeId="urn:microsoft.com/office/officeart/2005/8/quickstyle/simple4" qsCatId="simple" csTypeId="urn:microsoft.com/office/officeart/2005/8/colors/accent1_5" csCatId="accent1" phldr="1"/>
      <dgm:spPr/>
    </dgm:pt>
    <dgm:pt modelId="{4D6F9BF1-9687-654F-B99E-4B93C3C504E6}">
      <dgm:prSet phldrT="[Text]"/>
      <dgm:spPr/>
      <dgm:t>
        <a:bodyPr/>
        <a:lstStyle/>
        <a:p>
          <a:r>
            <a:rPr lang="en-US" dirty="0"/>
            <a:t>Select Account and Region</a:t>
          </a:r>
        </a:p>
      </dgm:t>
    </dgm:pt>
    <dgm:pt modelId="{CC73F8D4-391C-8A4C-B887-1A26A1A1F280}" type="parTrans" cxnId="{9E1CB847-E1D8-D940-B06B-3D5563CE55C4}">
      <dgm:prSet/>
      <dgm:spPr/>
      <dgm:t>
        <a:bodyPr/>
        <a:lstStyle/>
        <a:p>
          <a:endParaRPr lang="en-US"/>
        </a:p>
      </dgm:t>
    </dgm:pt>
    <dgm:pt modelId="{97780B51-0619-6343-B126-8591E83F2392}" type="sibTrans" cxnId="{9E1CB847-E1D8-D940-B06B-3D5563CE55C4}">
      <dgm:prSet/>
      <dgm:spPr/>
      <dgm:t>
        <a:bodyPr/>
        <a:lstStyle/>
        <a:p>
          <a:endParaRPr lang="en-US"/>
        </a:p>
      </dgm:t>
    </dgm:pt>
    <dgm:pt modelId="{1AEA5FE0-333B-A94B-AD96-77BE0B5EE8A1}">
      <dgm:prSet phldrT="[Text]"/>
      <dgm:spPr/>
      <dgm:t>
        <a:bodyPr/>
        <a:lstStyle/>
        <a:p>
          <a:r>
            <a:rPr lang="en-US" dirty="0"/>
            <a:t>Select SQS</a:t>
          </a:r>
        </a:p>
      </dgm:t>
    </dgm:pt>
    <dgm:pt modelId="{D8B66516-F774-0049-AB5C-93984FFAEE10}" type="parTrans" cxnId="{9EE1CB0B-D1EB-5B4B-AB62-D1854C3823F0}">
      <dgm:prSet/>
      <dgm:spPr/>
      <dgm:t>
        <a:bodyPr/>
        <a:lstStyle/>
        <a:p>
          <a:endParaRPr lang="en-US"/>
        </a:p>
      </dgm:t>
    </dgm:pt>
    <dgm:pt modelId="{4CFD5971-4D6A-7847-AB1F-24F5B96F3626}" type="sibTrans" cxnId="{9EE1CB0B-D1EB-5B4B-AB62-D1854C3823F0}">
      <dgm:prSet/>
      <dgm:spPr/>
      <dgm:t>
        <a:bodyPr/>
        <a:lstStyle/>
        <a:p>
          <a:endParaRPr lang="en-US"/>
        </a:p>
      </dgm:t>
    </dgm:pt>
    <dgm:pt modelId="{2883D7F9-3320-B24F-A6EF-BB748D690053}">
      <dgm:prSet phldrT="[Text]"/>
      <dgm:spPr/>
      <dgm:t>
        <a:bodyPr/>
        <a:lstStyle/>
        <a:p>
          <a:r>
            <a:rPr lang="en-US" dirty="0"/>
            <a:t>Index </a:t>
          </a:r>
          <a:r>
            <a:rPr lang="mr-IN" dirty="0"/>
            <a:t>–</a:t>
          </a:r>
          <a:r>
            <a:rPr lang="en-US" dirty="0"/>
            <a:t> default</a:t>
          </a:r>
        </a:p>
        <a:p>
          <a:r>
            <a:rPr lang="en-US" dirty="0"/>
            <a:t>Sourcetype </a:t>
          </a:r>
          <a:r>
            <a:rPr lang="mr-IN" dirty="0"/>
            <a:t>–</a:t>
          </a:r>
          <a:r>
            <a:rPr lang="en-US" dirty="0"/>
            <a:t> </a:t>
          </a:r>
          <a:r>
            <a:rPr lang="en-US" dirty="0" err="1"/>
            <a:t>aws:config</a:t>
          </a:r>
          <a:endParaRPr lang="en-US" dirty="0"/>
        </a:p>
      </dgm:t>
    </dgm:pt>
    <dgm:pt modelId="{552B2D0E-75C6-8244-8C6C-EC4347175F89}" type="parTrans" cxnId="{20528790-A49A-6A40-9230-6535BDE41CD5}">
      <dgm:prSet/>
      <dgm:spPr/>
      <dgm:t>
        <a:bodyPr/>
        <a:lstStyle/>
        <a:p>
          <a:endParaRPr lang="en-US"/>
        </a:p>
      </dgm:t>
    </dgm:pt>
    <dgm:pt modelId="{03977185-5F8D-AA4C-B631-8A7731A34760}" type="sibTrans" cxnId="{20528790-A49A-6A40-9230-6535BDE41CD5}">
      <dgm:prSet/>
      <dgm:spPr/>
      <dgm:t>
        <a:bodyPr/>
        <a:lstStyle/>
        <a:p>
          <a:endParaRPr lang="en-US"/>
        </a:p>
      </dgm:t>
    </dgm:pt>
    <dgm:pt modelId="{BC1999C9-AF14-1948-A67F-EB01CDEB3E46}" type="pres">
      <dgm:prSet presAssocID="{9FDA3F84-2A38-D746-8768-4EDF4A7127BE}" presName="Name0" presStyleCnt="0">
        <dgm:presLayoutVars>
          <dgm:dir/>
          <dgm:animLvl val="lvl"/>
          <dgm:resizeHandles val="exact"/>
        </dgm:presLayoutVars>
      </dgm:prSet>
      <dgm:spPr/>
    </dgm:pt>
    <dgm:pt modelId="{AB68B76F-F1BC-B24D-AB19-1A789904ECAD}" type="pres">
      <dgm:prSet presAssocID="{4D6F9BF1-9687-654F-B99E-4B93C3C504E6}" presName="parTxOnly" presStyleLbl="node1" presStyleIdx="0" presStyleCnt="3" custScaleX="60304">
        <dgm:presLayoutVars>
          <dgm:chMax val="0"/>
          <dgm:chPref val="0"/>
          <dgm:bulletEnabled val="1"/>
        </dgm:presLayoutVars>
      </dgm:prSet>
      <dgm:spPr/>
    </dgm:pt>
    <dgm:pt modelId="{C886C08E-AB66-5844-9B66-BD431CEBB7EF}" type="pres">
      <dgm:prSet presAssocID="{97780B51-0619-6343-B126-8591E83F2392}" presName="parTxOnlySpace" presStyleCnt="0"/>
      <dgm:spPr/>
    </dgm:pt>
    <dgm:pt modelId="{A45A78F7-5C95-354E-A42C-7AF8CE5394FE}" type="pres">
      <dgm:prSet presAssocID="{1AEA5FE0-333B-A94B-AD96-77BE0B5EE8A1}" presName="parTxOnly" presStyleLbl="node1" presStyleIdx="1" presStyleCnt="3" custScaleX="81336">
        <dgm:presLayoutVars>
          <dgm:chMax val="0"/>
          <dgm:chPref val="0"/>
          <dgm:bulletEnabled val="1"/>
        </dgm:presLayoutVars>
      </dgm:prSet>
      <dgm:spPr/>
    </dgm:pt>
    <dgm:pt modelId="{DCA43382-0E2E-514E-9B46-E579A9D38066}" type="pres">
      <dgm:prSet presAssocID="{4CFD5971-4D6A-7847-AB1F-24F5B96F3626}" presName="parTxOnlySpace" presStyleCnt="0"/>
      <dgm:spPr/>
    </dgm:pt>
    <dgm:pt modelId="{5E8BEF15-695E-CD44-9200-3DD0F4DF1D8D}" type="pres">
      <dgm:prSet presAssocID="{2883D7F9-3320-B24F-A6EF-BB748D690053}" presName="parTxOnly" presStyleLbl="node1" presStyleIdx="2" presStyleCnt="3" custScaleX="71781">
        <dgm:presLayoutVars>
          <dgm:chMax val="0"/>
          <dgm:chPref val="0"/>
          <dgm:bulletEnabled val="1"/>
        </dgm:presLayoutVars>
      </dgm:prSet>
      <dgm:spPr/>
    </dgm:pt>
  </dgm:ptLst>
  <dgm:cxnLst>
    <dgm:cxn modelId="{9EE1CB0B-D1EB-5B4B-AB62-D1854C3823F0}" srcId="{9FDA3F84-2A38-D746-8768-4EDF4A7127BE}" destId="{1AEA5FE0-333B-A94B-AD96-77BE0B5EE8A1}" srcOrd="1" destOrd="0" parTransId="{D8B66516-F774-0049-AB5C-93984FFAEE10}" sibTransId="{4CFD5971-4D6A-7847-AB1F-24F5B96F3626}"/>
    <dgm:cxn modelId="{E8033410-5594-0B4A-8539-6BD89D3C0CF9}" type="presOf" srcId="{4D6F9BF1-9687-654F-B99E-4B93C3C504E6}" destId="{AB68B76F-F1BC-B24D-AB19-1A789904ECAD}" srcOrd="0" destOrd="0" presId="urn:microsoft.com/office/officeart/2005/8/layout/chevron1"/>
    <dgm:cxn modelId="{9E1CB847-E1D8-D940-B06B-3D5563CE55C4}" srcId="{9FDA3F84-2A38-D746-8768-4EDF4A7127BE}" destId="{4D6F9BF1-9687-654F-B99E-4B93C3C504E6}" srcOrd="0" destOrd="0" parTransId="{CC73F8D4-391C-8A4C-B887-1A26A1A1F280}" sibTransId="{97780B51-0619-6343-B126-8591E83F2392}"/>
    <dgm:cxn modelId="{1674B765-F3B2-2D4F-B352-1098296B7A0A}" type="presOf" srcId="{2883D7F9-3320-B24F-A6EF-BB748D690053}" destId="{5E8BEF15-695E-CD44-9200-3DD0F4DF1D8D}" srcOrd="0" destOrd="0" presId="urn:microsoft.com/office/officeart/2005/8/layout/chevron1"/>
    <dgm:cxn modelId="{925A4290-2BDC-4343-9FAC-074DED4486F7}" type="presOf" srcId="{9FDA3F84-2A38-D746-8768-4EDF4A7127BE}" destId="{BC1999C9-AF14-1948-A67F-EB01CDEB3E46}" srcOrd="0" destOrd="0" presId="urn:microsoft.com/office/officeart/2005/8/layout/chevron1"/>
    <dgm:cxn modelId="{20528790-A49A-6A40-9230-6535BDE41CD5}" srcId="{9FDA3F84-2A38-D746-8768-4EDF4A7127BE}" destId="{2883D7F9-3320-B24F-A6EF-BB748D690053}" srcOrd="2" destOrd="0" parTransId="{552B2D0E-75C6-8244-8C6C-EC4347175F89}" sibTransId="{03977185-5F8D-AA4C-B631-8A7731A34760}"/>
    <dgm:cxn modelId="{B3B860EE-07A6-264C-B5F6-B6EE7986836A}" type="presOf" srcId="{1AEA5FE0-333B-A94B-AD96-77BE0B5EE8A1}" destId="{A45A78F7-5C95-354E-A42C-7AF8CE5394FE}" srcOrd="0" destOrd="0" presId="urn:microsoft.com/office/officeart/2005/8/layout/chevron1"/>
    <dgm:cxn modelId="{0F319A2D-24FB-A34B-85EA-7DA4027A378A}" type="presParOf" srcId="{BC1999C9-AF14-1948-A67F-EB01CDEB3E46}" destId="{AB68B76F-F1BC-B24D-AB19-1A789904ECAD}" srcOrd="0" destOrd="0" presId="urn:microsoft.com/office/officeart/2005/8/layout/chevron1"/>
    <dgm:cxn modelId="{FE929EAF-33D6-E643-9181-C89B8AF08111}" type="presParOf" srcId="{BC1999C9-AF14-1948-A67F-EB01CDEB3E46}" destId="{C886C08E-AB66-5844-9B66-BD431CEBB7EF}" srcOrd="1" destOrd="0" presId="urn:microsoft.com/office/officeart/2005/8/layout/chevron1"/>
    <dgm:cxn modelId="{74CCEE5C-E8FD-9B43-8B02-BD9100124FFF}" type="presParOf" srcId="{BC1999C9-AF14-1948-A67F-EB01CDEB3E46}" destId="{A45A78F7-5C95-354E-A42C-7AF8CE5394FE}" srcOrd="2" destOrd="0" presId="urn:microsoft.com/office/officeart/2005/8/layout/chevron1"/>
    <dgm:cxn modelId="{9B95DF48-13B5-964A-B249-29EFC6396C32}" type="presParOf" srcId="{BC1999C9-AF14-1948-A67F-EB01CDEB3E46}" destId="{DCA43382-0E2E-514E-9B46-E579A9D38066}" srcOrd="3" destOrd="0" presId="urn:microsoft.com/office/officeart/2005/8/layout/chevron1"/>
    <dgm:cxn modelId="{06E4275D-DB40-5143-8A4A-532A05709717}" type="presParOf" srcId="{BC1999C9-AF14-1948-A67F-EB01CDEB3E46}" destId="{5E8BEF15-695E-CD44-9200-3DD0F4DF1D8D}" srcOrd="4"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9FDA3F84-2A38-D746-8768-4EDF4A7127BE}" type="doc">
      <dgm:prSet loTypeId="urn:microsoft.com/office/officeart/2005/8/layout/chevron1" loCatId="" qsTypeId="urn:microsoft.com/office/officeart/2005/8/quickstyle/simple4" qsCatId="simple" csTypeId="urn:microsoft.com/office/officeart/2005/8/colors/accent1_5" csCatId="accent1" phldr="1"/>
      <dgm:spPr/>
    </dgm:pt>
    <dgm:pt modelId="{4D6F9BF1-9687-654F-B99E-4B93C3C504E6}">
      <dgm:prSet phldrT="[Text]"/>
      <dgm:spPr/>
      <dgm:t>
        <a:bodyPr/>
        <a:lstStyle/>
        <a:p>
          <a:r>
            <a:rPr lang="en-US" dirty="0"/>
            <a:t>Select Account and Region</a:t>
          </a:r>
        </a:p>
      </dgm:t>
    </dgm:pt>
    <dgm:pt modelId="{CC73F8D4-391C-8A4C-B887-1A26A1A1F280}" type="parTrans" cxnId="{9E1CB847-E1D8-D940-B06B-3D5563CE55C4}">
      <dgm:prSet/>
      <dgm:spPr/>
      <dgm:t>
        <a:bodyPr/>
        <a:lstStyle/>
        <a:p>
          <a:endParaRPr lang="en-US"/>
        </a:p>
      </dgm:t>
    </dgm:pt>
    <dgm:pt modelId="{97780B51-0619-6343-B126-8591E83F2392}" type="sibTrans" cxnId="{9E1CB847-E1D8-D940-B06B-3D5563CE55C4}">
      <dgm:prSet/>
      <dgm:spPr/>
      <dgm:t>
        <a:bodyPr/>
        <a:lstStyle/>
        <a:p>
          <a:endParaRPr lang="en-US"/>
        </a:p>
      </dgm:t>
    </dgm:pt>
    <dgm:pt modelId="{1AEA5FE0-333B-A94B-AD96-77BE0B5EE8A1}">
      <dgm:prSet phldrT="[Text]"/>
      <dgm:spPr/>
      <dgm:t>
        <a:bodyPr/>
        <a:lstStyle/>
        <a:p>
          <a:r>
            <a:rPr lang="en-US" dirty="0"/>
            <a:t>Select Rules</a:t>
          </a:r>
        </a:p>
      </dgm:t>
    </dgm:pt>
    <dgm:pt modelId="{D8B66516-F774-0049-AB5C-93984FFAEE10}" type="parTrans" cxnId="{9EE1CB0B-D1EB-5B4B-AB62-D1854C3823F0}">
      <dgm:prSet/>
      <dgm:spPr/>
      <dgm:t>
        <a:bodyPr/>
        <a:lstStyle/>
        <a:p>
          <a:endParaRPr lang="en-US"/>
        </a:p>
      </dgm:t>
    </dgm:pt>
    <dgm:pt modelId="{4CFD5971-4D6A-7847-AB1F-24F5B96F3626}" type="sibTrans" cxnId="{9EE1CB0B-D1EB-5B4B-AB62-D1854C3823F0}">
      <dgm:prSet/>
      <dgm:spPr/>
      <dgm:t>
        <a:bodyPr/>
        <a:lstStyle/>
        <a:p>
          <a:endParaRPr lang="en-US"/>
        </a:p>
      </dgm:t>
    </dgm:pt>
    <dgm:pt modelId="{2883D7F9-3320-B24F-A6EF-BB748D690053}">
      <dgm:prSet phldrT="[Text]"/>
      <dgm:spPr/>
      <dgm:t>
        <a:bodyPr/>
        <a:lstStyle/>
        <a:p>
          <a:r>
            <a:rPr lang="en-US" dirty="0"/>
            <a:t>Index </a:t>
          </a:r>
          <a:r>
            <a:rPr lang="mr-IN" dirty="0"/>
            <a:t>–</a:t>
          </a:r>
          <a:r>
            <a:rPr lang="en-US" dirty="0"/>
            <a:t> default</a:t>
          </a:r>
        </a:p>
        <a:p>
          <a:r>
            <a:rPr lang="en-US" dirty="0"/>
            <a:t>Sourcetype </a:t>
          </a:r>
          <a:r>
            <a:rPr lang="mr-IN" dirty="0"/>
            <a:t>–</a:t>
          </a:r>
          <a:r>
            <a:rPr lang="en-US" dirty="0"/>
            <a:t> </a:t>
          </a:r>
          <a:r>
            <a:rPr lang="en-US" dirty="0" err="1"/>
            <a:t>aws:config:rules</a:t>
          </a:r>
          <a:endParaRPr lang="en-US" dirty="0"/>
        </a:p>
      </dgm:t>
    </dgm:pt>
    <dgm:pt modelId="{552B2D0E-75C6-8244-8C6C-EC4347175F89}" type="parTrans" cxnId="{20528790-A49A-6A40-9230-6535BDE41CD5}">
      <dgm:prSet/>
      <dgm:spPr/>
      <dgm:t>
        <a:bodyPr/>
        <a:lstStyle/>
        <a:p>
          <a:endParaRPr lang="en-US"/>
        </a:p>
      </dgm:t>
    </dgm:pt>
    <dgm:pt modelId="{03977185-5F8D-AA4C-B631-8A7731A34760}" type="sibTrans" cxnId="{20528790-A49A-6A40-9230-6535BDE41CD5}">
      <dgm:prSet/>
      <dgm:spPr/>
      <dgm:t>
        <a:bodyPr/>
        <a:lstStyle/>
        <a:p>
          <a:endParaRPr lang="en-US"/>
        </a:p>
      </dgm:t>
    </dgm:pt>
    <dgm:pt modelId="{BC1999C9-AF14-1948-A67F-EB01CDEB3E46}" type="pres">
      <dgm:prSet presAssocID="{9FDA3F84-2A38-D746-8768-4EDF4A7127BE}" presName="Name0" presStyleCnt="0">
        <dgm:presLayoutVars>
          <dgm:dir/>
          <dgm:animLvl val="lvl"/>
          <dgm:resizeHandles val="exact"/>
        </dgm:presLayoutVars>
      </dgm:prSet>
      <dgm:spPr/>
    </dgm:pt>
    <dgm:pt modelId="{AB68B76F-F1BC-B24D-AB19-1A789904ECAD}" type="pres">
      <dgm:prSet presAssocID="{4D6F9BF1-9687-654F-B99E-4B93C3C504E6}" presName="parTxOnly" presStyleLbl="node1" presStyleIdx="0" presStyleCnt="3" custScaleX="74472">
        <dgm:presLayoutVars>
          <dgm:chMax val="0"/>
          <dgm:chPref val="0"/>
          <dgm:bulletEnabled val="1"/>
        </dgm:presLayoutVars>
      </dgm:prSet>
      <dgm:spPr/>
    </dgm:pt>
    <dgm:pt modelId="{C886C08E-AB66-5844-9B66-BD431CEBB7EF}" type="pres">
      <dgm:prSet presAssocID="{97780B51-0619-6343-B126-8591E83F2392}" presName="parTxOnlySpace" presStyleCnt="0"/>
      <dgm:spPr/>
    </dgm:pt>
    <dgm:pt modelId="{A45A78F7-5C95-354E-A42C-7AF8CE5394FE}" type="pres">
      <dgm:prSet presAssocID="{1AEA5FE0-333B-A94B-AD96-77BE0B5EE8A1}" presName="parTxOnly" presStyleLbl="node1" presStyleIdx="1" presStyleCnt="3" custScaleX="97945">
        <dgm:presLayoutVars>
          <dgm:chMax val="0"/>
          <dgm:chPref val="0"/>
          <dgm:bulletEnabled val="1"/>
        </dgm:presLayoutVars>
      </dgm:prSet>
      <dgm:spPr/>
    </dgm:pt>
    <dgm:pt modelId="{DCA43382-0E2E-514E-9B46-E579A9D38066}" type="pres">
      <dgm:prSet presAssocID="{4CFD5971-4D6A-7847-AB1F-24F5B96F3626}" presName="parTxOnlySpace" presStyleCnt="0"/>
      <dgm:spPr/>
    </dgm:pt>
    <dgm:pt modelId="{5E8BEF15-695E-CD44-9200-3DD0F4DF1D8D}" type="pres">
      <dgm:prSet presAssocID="{2883D7F9-3320-B24F-A6EF-BB748D690053}" presName="parTxOnly" presStyleLbl="node1" presStyleIdx="2" presStyleCnt="3" custScaleX="71781">
        <dgm:presLayoutVars>
          <dgm:chMax val="0"/>
          <dgm:chPref val="0"/>
          <dgm:bulletEnabled val="1"/>
        </dgm:presLayoutVars>
      </dgm:prSet>
      <dgm:spPr/>
    </dgm:pt>
  </dgm:ptLst>
  <dgm:cxnLst>
    <dgm:cxn modelId="{9EE1CB0B-D1EB-5B4B-AB62-D1854C3823F0}" srcId="{9FDA3F84-2A38-D746-8768-4EDF4A7127BE}" destId="{1AEA5FE0-333B-A94B-AD96-77BE0B5EE8A1}" srcOrd="1" destOrd="0" parTransId="{D8B66516-F774-0049-AB5C-93984FFAEE10}" sibTransId="{4CFD5971-4D6A-7847-AB1F-24F5B96F3626}"/>
    <dgm:cxn modelId="{9E1CB847-E1D8-D940-B06B-3D5563CE55C4}" srcId="{9FDA3F84-2A38-D746-8768-4EDF4A7127BE}" destId="{4D6F9BF1-9687-654F-B99E-4B93C3C504E6}" srcOrd="0" destOrd="0" parTransId="{CC73F8D4-391C-8A4C-B887-1A26A1A1F280}" sibTransId="{97780B51-0619-6343-B126-8591E83F2392}"/>
    <dgm:cxn modelId="{B149DA57-0383-054D-971C-D0070A90195D}" type="presOf" srcId="{4D6F9BF1-9687-654F-B99E-4B93C3C504E6}" destId="{AB68B76F-F1BC-B24D-AB19-1A789904ECAD}" srcOrd="0" destOrd="0" presId="urn:microsoft.com/office/officeart/2005/8/layout/chevron1"/>
    <dgm:cxn modelId="{0FC0658C-4BF1-E547-84A6-93CDA8EB1333}" type="presOf" srcId="{1AEA5FE0-333B-A94B-AD96-77BE0B5EE8A1}" destId="{A45A78F7-5C95-354E-A42C-7AF8CE5394FE}" srcOrd="0" destOrd="0" presId="urn:microsoft.com/office/officeart/2005/8/layout/chevron1"/>
    <dgm:cxn modelId="{20528790-A49A-6A40-9230-6535BDE41CD5}" srcId="{9FDA3F84-2A38-D746-8768-4EDF4A7127BE}" destId="{2883D7F9-3320-B24F-A6EF-BB748D690053}" srcOrd="2" destOrd="0" parTransId="{552B2D0E-75C6-8244-8C6C-EC4347175F89}" sibTransId="{03977185-5F8D-AA4C-B631-8A7731A34760}"/>
    <dgm:cxn modelId="{CF20C2DC-E487-284C-9860-033C2D369818}" type="presOf" srcId="{9FDA3F84-2A38-D746-8768-4EDF4A7127BE}" destId="{BC1999C9-AF14-1948-A67F-EB01CDEB3E46}" srcOrd="0" destOrd="0" presId="urn:microsoft.com/office/officeart/2005/8/layout/chevron1"/>
    <dgm:cxn modelId="{D66322E4-ED94-2B44-8F17-54B8BAB080A8}" type="presOf" srcId="{2883D7F9-3320-B24F-A6EF-BB748D690053}" destId="{5E8BEF15-695E-CD44-9200-3DD0F4DF1D8D}" srcOrd="0" destOrd="0" presId="urn:microsoft.com/office/officeart/2005/8/layout/chevron1"/>
    <dgm:cxn modelId="{4C7EB391-DC39-4147-A0BB-D7106ADD518C}" type="presParOf" srcId="{BC1999C9-AF14-1948-A67F-EB01CDEB3E46}" destId="{AB68B76F-F1BC-B24D-AB19-1A789904ECAD}" srcOrd="0" destOrd="0" presId="urn:microsoft.com/office/officeart/2005/8/layout/chevron1"/>
    <dgm:cxn modelId="{F4B5D0FE-EADC-524A-A3FA-D08BF17F5A9F}" type="presParOf" srcId="{BC1999C9-AF14-1948-A67F-EB01CDEB3E46}" destId="{C886C08E-AB66-5844-9B66-BD431CEBB7EF}" srcOrd="1" destOrd="0" presId="urn:microsoft.com/office/officeart/2005/8/layout/chevron1"/>
    <dgm:cxn modelId="{560881D5-8517-4D4B-AD76-C3E7C14A67AF}" type="presParOf" srcId="{BC1999C9-AF14-1948-A67F-EB01CDEB3E46}" destId="{A45A78F7-5C95-354E-A42C-7AF8CE5394FE}" srcOrd="2" destOrd="0" presId="urn:microsoft.com/office/officeart/2005/8/layout/chevron1"/>
    <dgm:cxn modelId="{1C3DD91E-AD36-FE47-B983-13742118E56C}" type="presParOf" srcId="{BC1999C9-AF14-1948-A67F-EB01CDEB3E46}" destId="{DCA43382-0E2E-514E-9B46-E579A9D38066}" srcOrd="3" destOrd="0" presId="urn:microsoft.com/office/officeart/2005/8/layout/chevron1"/>
    <dgm:cxn modelId="{95B3D54A-D262-7442-898B-DE3B20279EF1}" type="presParOf" srcId="{BC1999C9-AF14-1948-A67F-EB01CDEB3E46}" destId="{5E8BEF15-695E-CD44-9200-3DD0F4DF1D8D}" srcOrd="4"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EA14F2B1-DB3F-5B4C-97FE-ECCF19C401EC}" type="doc">
      <dgm:prSet loTypeId="urn:microsoft.com/office/officeart/2005/8/layout/hChevron3" loCatId="" qsTypeId="urn:microsoft.com/office/officeart/2005/8/quickstyle/simple4" qsCatId="simple" csTypeId="urn:microsoft.com/office/officeart/2005/8/colors/accent1_3" csCatId="accent1" phldr="1"/>
      <dgm:spPr/>
    </dgm:pt>
    <dgm:pt modelId="{78F7E88C-E118-3C40-A6F6-9AA8456D1831}">
      <dgm:prSet phldrT="[Text]"/>
      <dgm:spPr/>
      <dgm:t>
        <a:bodyPr/>
        <a:lstStyle/>
        <a:p>
          <a:r>
            <a:rPr lang="en-US" dirty="0"/>
            <a:t>Select Regions</a:t>
          </a:r>
        </a:p>
      </dgm:t>
    </dgm:pt>
    <dgm:pt modelId="{E72B6950-FF26-8C44-8446-0FC09FB1E32B}" type="parTrans" cxnId="{DBC7C11B-F856-C14D-9581-810B3B246AB8}">
      <dgm:prSet/>
      <dgm:spPr/>
      <dgm:t>
        <a:bodyPr/>
        <a:lstStyle/>
        <a:p>
          <a:endParaRPr lang="en-US"/>
        </a:p>
      </dgm:t>
    </dgm:pt>
    <dgm:pt modelId="{626DDB89-5877-DF4D-B475-8077FAA1C31F}" type="sibTrans" cxnId="{DBC7C11B-F856-C14D-9581-810B3B246AB8}">
      <dgm:prSet/>
      <dgm:spPr/>
      <dgm:t>
        <a:bodyPr/>
        <a:lstStyle/>
        <a:p>
          <a:endParaRPr lang="en-US"/>
        </a:p>
      </dgm:t>
    </dgm:pt>
    <dgm:pt modelId="{0A0A62AE-BED6-C14B-A121-CCCCF7E41A30}">
      <dgm:prSet phldrT="[Text]"/>
      <dgm:spPr/>
      <dgm:t>
        <a:bodyPr/>
        <a:lstStyle/>
        <a:p>
          <a:r>
            <a:rPr lang="en-US" dirty="0"/>
            <a:t>Select Services / Metrics</a:t>
          </a:r>
        </a:p>
      </dgm:t>
    </dgm:pt>
    <dgm:pt modelId="{0F217074-27BE-1E43-9FD9-18504E72FB5D}" type="parTrans" cxnId="{4AE1A3A9-7602-F24A-963C-FF4F9AD956C9}">
      <dgm:prSet/>
      <dgm:spPr/>
      <dgm:t>
        <a:bodyPr/>
        <a:lstStyle/>
        <a:p>
          <a:endParaRPr lang="en-US"/>
        </a:p>
      </dgm:t>
    </dgm:pt>
    <dgm:pt modelId="{A8981D5E-70DF-0A4F-8E4C-262849A4BB9C}" type="sibTrans" cxnId="{4AE1A3A9-7602-F24A-963C-FF4F9AD956C9}">
      <dgm:prSet/>
      <dgm:spPr/>
      <dgm:t>
        <a:bodyPr/>
        <a:lstStyle/>
        <a:p>
          <a:endParaRPr lang="en-US"/>
        </a:p>
      </dgm:t>
    </dgm:pt>
    <dgm:pt modelId="{7160C5EC-7682-5542-8E49-CE7776E28C47}">
      <dgm:prSet phldrT="[Text]"/>
      <dgm:spPr/>
      <dgm:t>
        <a:bodyPr/>
        <a:lstStyle/>
        <a:p>
          <a:r>
            <a:rPr lang="en-US" dirty="0"/>
            <a:t>index - default </a:t>
          </a:r>
          <a:br>
            <a:rPr lang="en-US" dirty="0"/>
          </a:br>
          <a:r>
            <a:rPr lang="en-US" dirty="0" err="1"/>
            <a:t>sourcetype</a:t>
          </a:r>
          <a:r>
            <a:rPr lang="en-US" dirty="0"/>
            <a:t> - </a:t>
          </a:r>
          <a:r>
            <a:rPr lang="en-US" dirty="0" err="1"/>
            <a:t>aws:cloudwatch</a:t>
          </a:r>
          <a:endParaRPr lang="en-US" dirty="0"/>
        </a:p>
      </dgm:t>
    </dgm:pt>
    <dgm:pt modelId="{18C5FC6C-CF03-BE42-A54F-CC2AA6671C01}" type="parTrans" cxnId="{D1BF7983-36AA-8040-8C36-576FCE042616}">
      <dgm:prSet/>
      <dgm:spPr/>
      <dgm:t>
        <a:bodyPr/>
        <a:lstStyle/>
        <a:p>
          <a:endParaRPr lang="en-US"/>
        </a:p>
      </dgm:t>
    </dgm:pt>
    <dgm:pt modelId="{AEA37D7A-ED12-C947-B3C4-85294A6BE7E2}" type="sibTrans" cxnId="{D1BF7983-36AA-8040-8C36-576FCE042616}">
      <dgm:prSet/>
      <dgm:spPr/>
      <dgm:t>
        <a:bodyPr/>
        <a:lstStyle/>
        <a:p>
          <a:endParaRPr lang="en-US"/>
        </a:p>
      </dgm:t>
    </dgm:pt>
    <dgm:pt modelId="{42F9EF44-3035-3945-B0AC-31FC47C24F1A}" type="pres">
      <dgm:prSet presAssocID="{EA14F2B1-DB3F-5B4C-97FE-ECCF19C401EC}" presName="Name0" presStyleCnt="0">
        <dgm:presLayoutVars>
          <dgm:dir/>
          <dgm:resizeHandles val="exact"/>
        </dgm:presLayoutVars>
      </dgm:prSet>
      <dgm:spPr/>
    </dgm:pt>
    <dgm:pt modelId="{84004331-55BA-9F4A-96E9-9435152ED8CD}" type="pres">
      <dgm:prSet presAssocID="{78F7E88C-E118-3C40-A6F6-9AA8456D1831}" presName="parTxOnly" presStyleLbl="node1" presStyleIdx="0" presStyleCnt="3">
        <dgm:presLayoutVars>
          <dgm:bulletEnabled val="1"/>
        </dgm:presLayoutVars>
      </dgm:prSet>
      <dgm:spPr/>
    </dgm:pt>
    <dgm:pt modelId="{10BBF5D0-C0E1-024D-8312-D432DA539B75}" type="pres">
      <dgm:prSet presAssocID="{626DDB89-5877-DF4D-B475-8077FAA1C31F}" presName="parSpace" presStyleCnt="0"/>
      <dgm:spPr/>
    </dgm:pt>
    <dgm:pt modelId="{FCA847A6-0EF4-A64E-A754-156E0BA230FD}" type="pres">
      <dgm:prSet presAssocID="{0A0A62AE-BED6-C14B-A121-CCCCF7E41A30}" presName="parTxOnly" presStyleLbl="node1" presStyleIdx="1" presStyleCnt="3">
        <dgm:presLayoutVars>
          <dgm:bulletEnabled val="1"/>
        </dgm:presLayoutVars>
      </dgm:prSet>
      <dgm:spPr/>
    </dgm:pt>
    <dgm:pt modelId="{EFACC88F-727B-814C-BA94-21BC084ED290}" type="pres">
      <dgm:prSet presAssocID="{A8981D5E-70DF-0A4F-8E4C-262849A4BB9C}" presName="parSpace" presStyleCnt="0"/>
      <dgm:spPr/>
    </dgm:pt>
    <dgm:pt modelId="{3521B663-3DAA-0142-9676-902C03695F6F}" type="pres">
      <dgm:prSet presAssocID="{7160C5EC-7682-5542-8E49-CE7776E28C47}" presName="parTxOnly" presStyleLbl="node1" presStyleIdx="2" presStyleCnt="3">
        <dgm:presLayoutVars>
          <dgm:bulletEnabled val="1"/>
        </dgm:presLayoutVars>
      </dgm:prSet>
      <dgm:spPr/>
    </dgm:pt>
  </dgm:ptLst>
  <dgm:cxnLst>
    <dgm:cxn modelId="{DBC7C11B-F856-C14D-9581-810B3B246AB8}" srcId="{EA14F2B1-DB3F-5B4C-97FE-ECCF19C401EC}" destId="{78F7E88C-E118-3C40-A6F6-9AA8456D1831}" srcOrd="0" destOrd="0" parTransId="{E72B6950-FF26-8C44-8446-0FC09FB1E32B}" sibTransId="{626DDB89-5877-DF4D-B475-8077FAA1C31F}"/>
    <dgm:cxn modelId="{A6C0BE63-F658-2A4F-8382-928F0324350C}" type="presOf" srcId="{EA14F2B1-DB3F-5B4C-97FE-ECCF19C401EC}" destId="{42F9EF44-3035-3945-B0AC-31FC47C24F1A}" srcOrd="0" destOrd="0" presId="urn:microsoft.com/office/officeart/2005/8/layout/hChevron3"/>
    <dgm:cxn modelId="{D1BF7983-36AA-8040-8C36-576FCE042616}" srcId="{EA14F2B1-DB3F-5B4C-97FE-ECCF19C401EC}" destId="{7160C5EC-7682-5542-8E49-CE7776E28C47}" srcOrd="2" destOrd="0" parTransId="{18C5FC6C-CF03-BE42-A54F-CC2AA6671C01}" sibTransId="{AEA37D7A-ED12-C947-B3C4-85294A6BE7E2}"/>
    <dgm:cxn modelId="{4B135693-36D0-384C-9D31-88D0A900C2FB}" type="presOf" srcId="{7160C5EC-7682-5542-8E49-CE7776E28C47}" destId="{3521B663-3DAA-0142-9676-902C03695F6F}" srcOrd="0" destOrd="0" presId="urn:microsoft.com/office/officeart/2005/8/layout/hChevron3"/>
    <dgm:cxn modelId="{5FF8BEA1-16D9-0D49-878D-5F86F72F326B}" type="presOf" srcId="{78F7E88C-E118-3C40-A6F6-9AA8456D1831}" destId="{84004331-55BA-9F4A-96E9-9435152ED8CD}" srcOrd="0" destOrd="0" presId="urn:microsoft.com/office/officeart/2005/8/layout/hChevron3"/>
    <dgm:cxn modelId="{4AE1A3A9-7602-F24A-963C-FF4F9AD956C9}" srcId="{EA14F2B1-DB3F-5B4C-97FE-ECCF19C401EC}" destId="{0A0A62AE-BED6-C14B-A121-CCCCF7E41A30}" srcOrd="1" destOrd="0" parTransId="{0F217074-27BE-1E43-9FD9-18504E72FB5D}" sibTransId="{A8981D5E-70DF-0A4F-8E4C-262849A4BB9C}"/>
    <dgm:cxn modelId="{58BAB3FD-6EF4-4A48-88ED-79683FB1002C}" type="presOf" srcId="{0A0A62AE-BED6-C14B-A121-CCCCF7E41A30}" destId="{FCA847A6-0EF4-A64E-A754-156E0BA230FD}" srcOrd="0" destOrd="0" presId="urn:microsoft.com/office/officeart/2005/8/layout/hChevron3"/>
    <dgm:cxn modelId="{EF3F5E00-0A8D-CF4A-ABEA-FAF621D87E3E}" type="presParOf" srcId="{42F9EF44-3035-3945-B0AC-31FC47C24F1A}" destId="{84004331-55BA-9F4A-96E9-9435152ED8CD}" srcOrd="0" destOrd="0" presId="urn:microsoft.com/office/officeart/2005/8/layout/hChevron3"/>
    <dgm:cxn modelId="{F63D95CC-ED03-D541-A8CA-F4B878C05306}" type="presParOf" srcId="{42F9EF44-3035-3945-B0AC-31FC47C24F1A}" destId="{10BBF5D0-C0E1-024D-8312-D432DA539B75}" srcOrd="1" destOrd="0" presId="urn:microsoft.com/office/officeart/2005/8/layout/hChevron3"/>
    <dgm:cxn modelId="{FC0E2044-DBC3-F04B-96FE-88D25FF0080D}" type="presParOf" srcId="{42F9EF44-3035-3945-B0AC-31FC47C24F1A}" destId="{FCA847A6-0EF4-A64E-A754-156E0BA230FD}" srcOrd="2" destOrd="0" presId="urn:microsoft.com/office/officeart/2005/8/layout/hChevron3"/>
    <dgm:cxn modelId="{214955B9-754F-954B-A62D-375F1C78C02E}" type="presParOf" srcId="{42F9EF44-3035-3945-B0AC-31FC47C24F1A}" destId="{EFACC88F-727B-814C-BA94-21BC084ED290}" srcOrd="3" destOrd="0" presId="urn:microsoft.com/office/officeart/2005/8/layout/hChevron3"/>
    <dgm:cxn modelId="{284AE87F-6C50-6542-90F8-3AF0331EA23B}" type="presParOf" srcId="{42F9EF44-3035-3945-B0AC-31FC47C24F1A}" destId="{3521B663-3DAA-0142-9676-902C03695F6F}" srcOrd="4" destOrd="0" presId="urn:microsoft.com/office/officeart/2005/8/layout/hChevron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9FDA3F84-2A38-D746-8768-4EDF4A7127BE}" type="doc">
      <dgm:prSet loTypeId="urn:microsoft.com/office/officeart/2005/8/layout/chevron1" loCatId="" qsTypeId="urn:microsoft.com/office/officeart/2005/8/quickstyle/simple4" qsCatId="simple" csTypeId="urn:microsoft.com/office/officeart/2005/8/colors/accent1_5" csCatId="accent1" phldr="1"/>
      <dgm:spPr/>
    </dgm:pt>
    <dgm:pt modelId="{2883D7F9-3320-B24F-A6EF-BB748D690053}">
      <dgm:prSet phldrT="[Text]"/>
      <dgm:spPr/>
      <dgm:t>
        <a:bodyPr/>
        <a:lstStyle/>
        <a:p>
          <a:r>
            <a:rPr lang="en-US" dirty="0"/>
            <a:t>Index - default </a:t>
          </a:r>
        </a:p>
        <a:p>
          <a:r>
            <a:rPr lang="en-US" dirty="0"/>
            <a:t>Sourcetype - aws:cloudtrail </a:t>
          </a:r>
        </a:p>
      </dgm:t>
    </dgm:pt>
    <dgm:pt modelId="{03977185-5F8D-AA4C-B631-8A7731A34760}" type="sibTrans" cxnId="{20528790-A49A-6A40-9230-6535BDE41CD5}">
      <dgm:prSet/>
      <dgm:spPr/>
      <dgm:t>
        <a:bodyPr/>
        <a:lstStyle/>
        <a:p>
          <a:endParaRPr lang="en-US"/>
        </a:p>
      </dgm:t>
    </dgm:pt>
    <dgm:pt modelId="{552B2D0E-75C6-8244-8C6C-EC4347175F89}" type="parTrans" cxnId="{20528790-A49A-6A40-9230-6535BDE41CD5}">
      <dgm:prSet/>
      <dgm:spPr/>
      <dgm:t>
        <a:bodyPr/>
        <a:lstStyle/>
        <a:p>
          <a:endParaRPr lang="en-US"/>
        </a:p>
      </dgm:t>
    </dgm:pt>
    <dgm:pt modelId="{1AEA5FE0-333B-A94B-AD96-77BE0B5EE8A1}">
      <dgm:prSet phldrT="[Text]"/>
      <dgm:spPr/>
      <dgm:t>
        <a:bodyPr/>
        <a:lstStyle/>
        <a:p>
          <a:r>
            <a:rPr lang="en-US" dirty="0"/>
            <a:t>Select SQS</a:t>
          </a:r>
        </a:p>
      </dgm:t>
    </dgm:pt>
    <dgm:pt modelId="{4CFD5971-4D6A-7847-AB1F-24F5B96F3626}" type="sibTrans" cxnId="{9EE1CB0B-D1EB-5B4B-AB62-D1854C3823F0}">
      <dgm:prSet/>
      <dgm:spPr/>
      <dgm:t>
        <a:bodyPr/>
        <a:lstStyle/>
        <a:p>
          <a:endParaRPr lang="en-US"/>
        </a:p>
      </dgm:t>
    </dgm:pt>
    <dgm:pt modelId="{D8B66516-F774-0049-AB5C-93984FFAEE10}" type="parTrans" cxnId="{9EE1CB0B-D1EB-5B4B-AB62-D1854C3823F0}">
      <dgm:prSet/>
      <dgm:spPr/>
      <dgm:t>
        <a:bodyPr/>
        <a:lstStyle/>
        <a:p>
          <a:endParaRPr lang="en-US"/>
        </a:p>
      </dgm:t>
    </dgm:pt>
    <dgm:pt modelId="{4D6F9BF1-9687-654F-B99E-4B93C3C504E6}">
      <dgm:prSet phldrT="[Text]"/>
      <dgm:spPr/>
      <dgm:t>
        <a:bodyPr/>
        <a:lstStyle/>
        <a:p>
          <a:r>
            <a:rPr lang="en-US" dirty="0"/>
            <a:t>Select Account and Region</a:t>
          </a:r>
        </a:p>
      </dgm:t>
    </dgm:pt>
    <dgm:pt modelId="{97780B51-0619-6343-B126-8591E83F2392}" type="sibTrans" cxnId="{9E1CB847-E1D8-D940-B06B-3D5563CE55C4}">
      <dgm:prSet/>
      <dgm:spPr/>
      <dgm:t>
        <a:bodyPr/>
        <a:lstStyle/>
        <a:p>
          <a:endParaRPr lang="en-US"/>
        </a:p>
      </dgm:t>
    </dgm:pt>
    <dgm:pt modelId="{CC73F8D4-391C-8A4C-B887-1A26A1A1F280}" type="parTrans" cxnId="{9E1CB847-E1D8-D940-B06B-3D5563CE55C4}">
      <dgm:prSet/>
      <dgm:spPr/>
      <dgm:t>
        <a:bodyPr/>
        <a:lstStyle/>
        <a:p>
          <a:endParaRPr lang="en-US"/>
        </a:p>
      </dgm:t>
    </dgm:pt>
    <dgm:pt modelId="{BC1999C9-AF14-1948-A67F-EB01CDEB3E46}" type="pres">
      <dgm:prSet presAssocID="{9FDA3F84-2A38-D746-8768-4EDF4A7127BE}" presName="Name0" presStyleCnt="0">
        <dgm:presLayoutVars>
          <dgm:dir/>
          <dgm:animLvl val="lvl"/>
          <dgm:resizeHandles val="exact"/>
        </dgm:presLayoutVars>
      </dgm:prSet>
      <dgm:spPr/>
    </dgm:pt>
    <dgm:pt modelId="{AB68B76F-F1BC-B24D-AB19-1A789904ECAD}" type="pres">
      <dgm:prSet presAssocID="{4D6F9BF1-9687-654F-B99E-4B93C3C504E6}" presName="parTxOnly" presStyleLbl="node1" presStyleIdx="0" presStyleCnt="3" custScaleX="60304">
        <dgm:presLayoutVars>
          <dgm:chMax val="0"/>
          <dgm:chPref val="0"/>
          <dgm:bulletEnabled val="1"/>
        </dgm:presLayoutVars>
      </dgm:prSet>
      <dgm:spPr/>
    </dgm:pt>
    <dgm:pt modelId="{C886C08E-AB66-5844-9B66-BD431CEBB7EF}" type="pres">
      <dgm:prSet presAssocID="{97780B51-0619-6343-B126-8591E83F2392}" presName="parTxOnlySpace" presStyleCnt="0"/>
      <dgm:spPr/>
    </dgm:pt>
    <dgm:pt modelId="{A45A78F7-5C95-354E-A42C-7AF8CE5394FE}" type="pres">
      <dgm:prSet presAssocID="{1AEA5FE0-333B-A94B-AD96-77BE0B5EE8A1}" presName="parTxOnly" presStyleLbl="node1" presStyleIdx="1" presStyleCnt="3" custScaleX="59395">
        <dgm:presLayoutVars>
          <dgm:chMax val="0"/>
          <dgm:chPref val="0"/>
          <dgm:bulletEnabled val="1"/>
        </dgm:presLayoutVars>
      </dgm:prSet>
      <dgm:spPr/>
    </dgm:pt>
    <dgm:pt modelId="{DCA43382-0E2E-514E-9B46-E579A9D38066}" type="pres">
      <dgm:prSet presAssocID="{4CFD5971-4D6A-7847-AB1F-24F5B96F3626}" presName="parTxOnlySpace" presStyleCnt="0"/>
      <dgm:spPr/>
    </dgm:pt>
    <dgm:pt modelId="{5E8BEF15-695E-CD44-9200-3DD0F4DF1D8D}" type="pres">
      <dgm:prSet presAssocID="{2883D7F9-3320-B24F-A6EF-BB748D690053}" presName="parTxOnly" presStyleLbl="node1" presStyleIdx="2" presStyleCnt="3" custScaleX="71781">
        <dgm:presLayoutVars>
          <dgm:chMax val="0"/>
          <dgm:chPref val="0"/>
          <dgm:bulletEnabled val="1"/>
        </dgm:presLayoutVars>
      </dgm:prSet>
      <dgm:spPr/>
    </dgm:pt>
  </dgm:ptLst>
  <dgm:cxnLst>
    <dgm:cxn modelId="{9EE1CB0B-D1EB-5B4B-AB62-D1854C3823F0}" srcId="{9FDA3F84-2A38-D746-8768-4EDF4A7127BE}" destId="{1AEA5FE0-333B-A94B-AD96-77BE0B5EE8A1}" srcOrd="1" destOrd="0" parTransId="{D8B66516-F774-0049-AB5C-93984FFAEE10}" sibTransId="{4CFD5971-4D6A-7847-AB1F-24F5B96F3626}"/>
    <dgm:cxn modelId="{BFD1992C-CEA4-824B-9CB6-23C83BE93CD1}" type="presOf" srcId="{1AEA5FE0-333B-A94B-AD96-77BE0B5EE8A1}" destId="{A45A78F7-5C95-354E-A42C-7AF8CE5394FE}" srcOrd="0" destOrd="0" presId="urn:microsoft.com/office/officeart/2005/8/layout/chevron1"/>
    <dgm:cxn modelId="{6751BE2F-A2A4-BC46-ABC4-D0D6DD6438F7}" type="presOf" srcId="{4D6F9BF1-9687-654F-B99E-4B93C3C504E6}" destId="{AB68B76F-F1BC-B24D-AB19-1A789904ECAD}" srcOrd="0" destOrd="0" presId="urn:microsoft.com/office/officeart/2005/8/layout/chevron1"/>
    <dgm:cxn modelId="{9E1CB847-E1D8-D940-B06B-3D5563CE55C4}" srcId="{9FDA3F84-2A38-D746-8768-4EDF4A7127BE}" destId="{4D6F9BF1-9687-654F-B99E-4B93C3C504E6}" srcOrd="0" destOrd="0" parTransId="{CC73F8D4-391C-8A4C-B887-1A26A1A1F280}" sibTransId="{97780B51-0619-6343-B126-8591E83F2392}"/>
    <dgm:cxn modelId="{20528790-A49A-6A40-9230-6535BDE41CD5}" srcId="{9FDA3F84-2A38-D746-8768-4EDF4A7127BE}" destId="{2883D7F9-3320-B24F-A6EF-BB748D690053}" srcOrd="2" destOrd="0" parTransId="{552B2D0E-75C6-8244-8C6C-EC4347175F89}" sibTransId="{03977185-5F8D-AA4C-B631-8A7731A34760}"/>
    <dgm:cxn modelId="{17CDE9D1-4DCB-CA4F-A276-6CB49DA4470A}" type="presOf" srcId="{2883D7F9-3320-B24F-A6EF-BB748D690053}" destId="{5E8BEF15-695E-CD44-9200-3DD0F4DF1D8D}" srcOrd="0" destOrd="0" presId="urn:microsoft.com/office/officeart/2005/8/layout/chevron1"/>
    <dgm:cxn modelId="{52A23AED-B984-4D41-98C5-5A0E29354D5C}" type="presOf" srcId="{9FDA3F84-2A38-D746-8768-4EDF4A7127BE}" destId="{BC1999C9-AF14-1948-A67F-EB01CDEB3E46}" srcOrd="0" destOrd="0" presId="urn:microsoft.com/office/officeart/2005/8/layout/chevron1"/>
    <dgm:cxn modelId="{4543BAB0-6E53-DA44-842B-49FDE6CEA7BD}" type="presParOf" srcId="{BC1999C9-AF14-1948-A67F-EB01CDEB3E46}" destId="{AB68B76F-F1BC-B24D-AB19-1A789904ECAD}" srcOrd="0" destOrd="0" presId="urn:microsoft.com/office/officeart/2005/8/layout/chevron1"/>
    <dgm:cxn modelId="{01D9E358-3973-F64A-9C7A-BC83FB7FEC17}" type="presParOf" srcId="{BC1999C9-AF14-1948-A67F-EB01CDEB3E46}" destId="{C886C08E-AB66-5844-9B66-BD431CEBB7EF}" srcOrd="1" destOrd="0" presId="urn:microsoft.com/office/officeart/2005/8/layout/chevron1"/>
    <dgm:cxn modelId="{A6877EE2-A117-274A-A7EA-60B94F27C5D8}" type="presParOf" srcId="{BC1999C9-AF14-1948-A67F-EB01CDEB3E46}" destId="{A45A78F7-5C95-354E-A42C-7AF8CE5394FE}" srcOrd="2" destOrd="0" presId="urn:microsoft.com/office/officeart/2005/8/layout/chevron1"/>
    <dgm:cxn modelId="{5A2436A3-78F5-CE4A-9AED-9C00FE4EA3C0}" type="presParOf" srcId="{BC1999C9-AF14-1948-A67F-EB01CDEB3E46}" destId="{DCA43382-0E2E-514E-9B46-E579A9D38066}" srcOrd="3" destOrd="0" presId="urn:microsoft.com/office/officeart/2005/8/layout/chevron1"/>
    <dgm:cxn modelId="{9F0EB614-5C2B-4646-8A29-4BEFBB5A4B3B}" type="presParOf" srcId="{BC1999C9-AF14-1948-A67F-EB01CDEB3E46}" destId="{5E8BEF15-695E-CD44-9200-3DD0F4DF1D8D}" srcOrd="4"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9FDA3F84-2A38-D746-8768-4EDF4A7127BE}" type="doc">
      <dgm:prSet loTypeId="urn:microsoft.com/office/officeart/2005/8/layout/chevron1" loCatId="" qsTypeId="urn:microsoft.com/office/officeart/2005/8/quickstyle/simple4" qsCatId="simple" csTypeId="urn:microsoft.com/office/officeart/2005/8/colors/accent1_5" csCatId="accent1" phldr="1"/>
      <dgm:spPr/>
    </dgm:pt>
    <dgm:pt modelId="{2883D7F9-3320-B24F-A6EF-BB748D690053}">
      <dgm:prSet phldrT="[Text]"/>
      <dgm:spPr/>
      <dgm:t>
        <a:bodyPr/>
        <a:lstStyle/>
        <a:p>
          <a:r>
            <a:rPr lang="en-US" dirty="0"/>
            <a:t>Index - default </a:t>
          </a:r>
        </a:p>
        <a:p>
          <a:r>
            <a:rPr lang="en-US" dirty="0"/>
            <a:t>Sourcetype - </a:t>
          </a:r>
          <a:r>
            <a:rPr lang="en-US" dirty="0" err="1"/>
            <a:t>aws:cloudwatchlogs:vpcflow</a:t>
          </a:r>
          <a:r>
            <a:rPr lang="en-US" dirty="0"/>
            <a:t> </a:t>
          </a:r>
        </a:p>
      </dgm:t>
    </dgm:pt>
    <dgm:pt modelId="{03977185-5F8D-AA4C-B631-8A7731A34760}" type="sibTrans" cxnId="{20528790-A49A-6A40-9230-6535BDE41CD5}">
      <dgm:prSet/>
      <dgm:spPr/>
      <dgm:t>
        <a:bodyPr/>
        <a:lstStyle/>
        <a:p>
          <a:endParaRPr lang="en-US"/>
        </a:p>
      </dgm:t>
    </dgm:pt>
    <dgm:pt modelId="{552B2D0E-75C6-8244-8C6C-EC4347175F89}" type="parTrans" cxnId="{20528790-A49A-6A40-9230-6535BDE41CD5}">
      <dgm:prSet/>
      <dgm:spPr/>
      <dgm:t>
        <a:bodyPr/>
        <a:lstStyle/>
        <a:p>
          <a:endParaRPr lang="en-US"/>
        </a:p>
      </dgm:t>
    </dgm:pt>
    <dgm:pt modelId="{1AEA5FE0-333B-A94B-AD96-77BE0B5EE8A1}">
      <dgm:prSet phldrT="[Text]"/>
      <dgm:spPr/>
      <dgm:t>
        <a:bodyPr/>
        <a:lstStyle/>
        <a:p>
          <a:r>
            <a:rPr lang="en-US" dirty="0"/>
            <a:t>Select SQS</a:t>
          </a:r>
        </a:p>
      </dgm:t>
    </dgm:pt>
    <dgm:pt modelId="{4CFD5971-4D6A-7847-AB1F-24F5B96F3626}" type="sibTrans" cxnId="{9EE1CB0B-D1EB-5B4B-AB62-D1854C3823F0}">
      <dgm:prSet/>
      <dgm:spPr/>
      <dgm:t>
        <a:bodyPr/>
        <a:lstStyle/>
        <a:p>
          <a:endParaRPr lang="en-US"/>
        </a:p>
      </dgm:t>
    </dgm:pt>
    <dgm:pt modelId="{D8B66516-F774-0049-AB5C-93984FFAEE10}" type="parTrans" cxnId="{9EE1CB0B-D1EB-5B4B-AB62-D1854C3823F0}">
      <dgm:prSet/>
      <dgm:spPr/>
      <dgm:t>
        <a:bodyPr/>
        <a:lstStyle/>
        <a:p>
          <a:endParaRPr lang="en-US"/>
        </a:p>
      </dgm:t>
    </dgm:pt>
    <dgm:pt modelId="{4D6F9BF1-9687-654F-B99E-4B93C3C504E6}">
      <dgm:prSet phldrT="[Text]"/>
      <dgm:spPr/>
      <dgm:t>
        <a:bodyPr/>
        <a:lstStyle/>
        <a:p>
          <a:r>
            <a:rPr lang="en-US" dirty="0"/>
            <a:t>Select Account and Region</a:t>
          </a:r>
        </a:p>
      </dgm:t>
    </dgm:pt>
    <dgm:pt modelId="{97780B51-0619-6343-B126-8591E83F2392}" type="sibTrans" cxnId="{9E1CB847-E1D8-D940-B06B-3D5563CE55C4}">
      <dgm:prSet/>
      <dgm:spPr/>
      <dgm:t>
        <a:bodyPr/>
        <a:lstStyle/>
        <a:p>
          <a:endParaRPr lang="en-US"/>
        </a:p>
      </dgm:t>
    </dgm:pt>
    <dgm:pt modelId="{CC73F8D4-391C-8A4C-B887-1A26A1A1F280}" type="parTrans" cxnId="{9E1CB847-E1D8-D940-B06B-3D5563CE55C4}">
      <dgm:prSet/>
      <dgm:spPr/>
      <dgm:t>
        <a:bodyPr/>
        <a:lstStyle/>
        <a:p>
          <a:endParaRPr lang="en-US"/>
        </a:p>
      </dgm:t>
    </dgm:pt>
    <dgm:pt modelId="{BC1999C9-AF14-1948-A67F-EB01CDEB3E46}" type="pres">
      <dgm:prSet presAssocID="{9FDA3F84-2A38-D746-8768-4EDF4A7127BE}" presName="Name0" presStyleCnt="0">
        <dgm:presLayoutVars>
          <dgm:dir/>
          <dgm:animLvl val="lvl"/>
          <dgm:resizeHandles val="exact"/>
        </dgm:presLayoutVars>
      </dgm:prSet>
      <dgm:spPr/>
    </dgm:pt>
    <dgm:pt modelId="{AB68B76F-F1BC-B24D-AB19-1A789904ECAD}" type="pres">
      <dgm:prSet presAssocID="{4D6F9BF1-9687-654F-B99E-4B93C3C504E6}" presName="parTxOnly" presStyleLbl="node1" presStyleIdx="0" presStyleCnt="3" custScaleX="60304">
        <dgm:presLayoutVars>
          <dgm:chMax val="0"/>
          <dgm:chPref val="0"/>
          <dgm:bulletEnabled val="1"/>
        </dgm:presLayoutVars>
      </dgm:prSet>
      <dgm:spPr/>
    </dgm:pt>
    <dgm:pt modelId="{C886C08E-AB66-5844-9B66-BD431CEBB7EF}" type="pres">
      <dgm:prSet presAssocID="{97780B51-0619-6343-B126-8591E83F2392}" presName="parTxOnlySpace" presStyleCnt="0"/>
      <dgm:spPr/>
    </dgm:pt>
    <dgm:pt modelId="{A45A78F7-5C95-354E-A42C-7AF8CE5394FE}" type="pres">
      <dgm:prSet presAssocID="{1AEA5FE0-333B-A94B-AD96-77BE0B5EE8A1}" presName="parTxOnly" presStyleLbl="node1" presStyleIdx="1" presStyleCnt="3" custScaleX="59395">
        <dgm:presLayoutVars>
          <dgm:chMax val="0"/>
          <dgm:chPref val="0"/>
          <dgm:bulletEnabled val="1"/>
        </dgm:presLayoutVars>
      </dgm:prSet>
      <dgm:spPr/>
    </dgm:pt>
    <dgm:pt modelId="{DCA43382-0E2E-514E-9B46-E579A9D38066}" type="pres">
      <dgm:prSet presAssocID="{4CFD5971-4D6A-7847-AB1F-24F5B96F3626}" presName="parTxOnlySpace" presStyleCnt="0"/>
      <dgm:spPr/>
    </dgm:pt>
    <dgm:pt modelId="{5E8BEF15-695E-CD44-9200-3DD0F4DF1D8D}" type="pres">
      <dgm:prSet presAssocID="{2883D7F9-3320-B24F-A6EF-BB748D690053}" presName="parTxOnly" presStyleLbl="node1" presStyleIdx="2" presStyleCnt="3" custScaleX="71781">
        <dgm:presLayoutVars>
          <dgm:chMax val="0"/>
          <dgm:chPref val="0"/>
          <dgm:bulletEnabled val="1"/>
        </dgm:presLayoutVars>
      </dgm:prSet>
      <dgm:spPr/>
    </dgm:pt>
  </dgm:ptLst>
  <dgm:cxnLst>
    <dgm:cxn modelId="{9EE1CB0B-D1EB-5B4B-AB62-D1854C3823F0}" srcId="{9FDA3F84-2A38-D746-8768-4EDF4A7127BE}" destId="{1AEA5FE0-333B-A94B-AD96-77BE0B5EE8A1}" srcOrd="1" destOrd="0" parTransId="{D8B66516-F774-0049-AB5C-93984FFAEE10}" sibTransId="{4CFD5971-4D6A-7847-AB1F-24F5B96F3626}"/>
    <dgm:cxn modelId="{BFD1992C-CEA4-824B-9CB6-23C83BE93CD1}" type="presOf" srcId="{1AEA5FE0-333B-A94B-AD96-77BE0B5EE8A1}" destId="{A45A78F7-5C95-354E-A42C-7AF8CE5394FE}" srcOrd="0" destOrd="0" presId="urn:microsoft.com/office/officeart/2005/8/layout/chevron1"/>
    <dgm:cxn modelId="{6751BE2F-A2A4-BC46-ABC4-D0D6DD6438F7}" type="presOf" srcId="{4D6F9BF1-9687-654F-B99E-4B93C3C504E6}" destId="{AB68B76F-F1BC-B24D-AB19-1A789904ECAD}" srcOrd="0" destOrd="0" presId="urn:microsoft.com/office/officeart/2005/8/layout/chevron1"/>
    <dgm:cxn modelId="{9E1CB847-E1D8-D940-B06B-3D5563CE55C4}" srcId="{9FDA3F84-2A38-D746-8768-4EDF4A7127BE}" destId="{4D6F9BF1-9687-654F-B99E-4B93C3C504E6}" srcOrd="0" destOrd="0" parTransId="{CC73F8D4-391C-8A4C-B887-1A26A1A1F280}" sibTransId="{97780B51-0619-6343-B126-8591E83F2392}"/>
    <dgm:cxn modelId="{20528790-A49A-6A40-9230-6535BDE41CD5}" srcId="{9FDA3F84-2A38-D746-8768-4EDF4A7127BE}" destId="{2883D7F9-3320-B24F-A6EF-BB748D690053}" srcOrd="2" destOrd="0" parTransId="{552B2D0E-75C6-8244-8C6C-EC4347175F89}" sibTransId="{03977185-5F8D-AA4C-B631-8A7731A34760}"/>
    <dgm:cxn modelId="{17CDE9D1-4DCB-CA4F-A276-6CB49DA4470A}" type="presOf" srcId="{2883D7F9-3320-B24F-A6EF-BB748D690053}" destId="{5E8BEF15-695E-CD44-9200-3DD0F4DF1D8D}" srcOrd="0" destOrd="0" presId="urn:microsoft.com/office/officeart/2005/8/layout/chevron1"/>
    <dgm:cxn modelId="{52A23AED-B984-4D41-98C5-5A0E29354D5C}" type="presOf" srcId="{9FDA3F84-2A38-D746-8768-4EDF4A7127BE}" destId="{BC1999C9-AF14-1948-A67F-EB01CDEB3E46}" srcOrd="0" destOrd="0" presId="urn:microsoft.com/office/officeart/2005/8/layout/chevron1"/>
    <dgm:cxn modelId="{4543BAB0-6E53-DA44-842B-49FDE6CEA7BD}" type="presParOf" srcId="{BC1999C9-AF14-1948-A67F-EB01CDEB3E46}" destId="{AB68B76F-F1BC-B24D-AB19-1A789904ECAD}" srcOrd="0" destOrd="0" presId="urn:microsoft.com/office/officeart/2005/8/layout/chevron1"/>
    <dgm:cxn modelId="{01D9E358-3973-F64A-9C7A-BC83FB7FEC17}" type="presParOf" srcId="{BC1999C9-AF14-1948-A67F-EB01CDEB3E46}" destId="{C886C08E-AB66-5844-9B66-BD431CEBB7EF}" srcOrd="1" destOrd="0" presId="urn:microsoft.com/office/officeart/2005/8/layout/chevron1"/>
    <dgm:cxn modelId="{A6877EE2-A117-274A-A7EA-60B94F27C5D8}" type="presParOf" srcId="{BC1999C9-AF14-1948-A67F-EB01CDEB3E46}" destId="{A45A78F7-5C95-354E-A42C-7AF8CE5394FE}" srcOrd="2" destOrd="0" presId="urn:microsoft.com/office/officeart/2005/8/layout/chevron1"/>
    <dgm:cxn modelId="{5A2436A3-78F5-CE4A-9AED-9C00FE4EA3C0}" type="presParOf" srcId="{BC1999C9-AF14-1948-A67F-EB01CDEB3E46}" destId="{DCA43382-0E2E-514E-9B46-E579A9D38066}" srcOrd="3" destOrd="0" presId="urn:microsoft.com/office/officeart/2005/8/layout/chevron1"/>
    <dgm:cxn modelId="{9F0EB614-5C2B-4646-8A29-4BEFBB5A4B3B}" type="presParOf" srcId="{BC1999C9-AF14-1948-A67F-EB01CDEB3E46}" destId="{5E8BEF15-695E-CD44-9200-3DD0F4DF1D8D}" srcOrd="4"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9FDA3F84-2A38-D746-8768-4EDF4A7127BE}" type="doc">
      <dgm:prSet loTypeId="urn:microsoft.com/office/officeart/2005/8/layout/chevron1" loCatId="" qsTypeId="urn:microsoft.com/office/officeart/2005/8/quickstyle/simple4" qsCatId="simple" csTypeId="urn:microsoft.com/office/officeart/2005/8/colors/accent1_5" csCatId="accent1" phldr="1"/>
      <dgm:spPr/>
    </dgm:pt>
    <dgm:pt modelId="{4D6F9BF1-9687-654F-B99E-4B93C3C504E6}">
      <dgm:prSet phldrT="[Text]"/>
      <dgm:spPr/>
      <dgm:t>
        <a:bodyPr/>
        <a:lstStyle/>
        <a:p>
          <a:r>
            <a:rPr lang="en-US" dirty="0"/>
            <a:t>Select Account and Region</a:t>
          </a:r>
        </a:p>
      </dgm:t>
    </dgm:pt>
    <dgm:pt modelId="{CC73F8D4-391C-8A4C-B887-1A26A1A1F280}" type="parTrans" cxnId="{9E1CB847-E1D8-D940-B06B-3D5563CE55C4}">
      <dgm:prSet/>
      <dgm:spPr/>
      <dgm:t>
        <a:bodyPr/>
        <a:lstStyle/>
        <a:p>
          <a:endParaRPr lang="en-US"/>
        </a:p>
      </dgm:t>
    </dgm:pt>
    <dgm:pt modelId="{97780B51-0619-6343-B126-8591E83F2392}" type="sibTrans" cxnId="{9E1CB847-E1D8-D940-B06B-3D5563CE55C4}">
      <dgm:prSet/>
      <dgm:spPr/>
      <dgm:t>
        <a:bodyPr/>
        <a:lstStyle/>
        <a:p>
          <a:endParaRPr lang="en-US"/>
        </a:p>
      </dgm:t>
    </dgm:pt>
    <dgm:pt modelId="{2883D7F9-3320-B24F-A6EF-BB748D690053}">
      <dgm:prSet phldrT="[Text]"/>
      <dgm:spPr/>
      <dgm:t>
        <a:bodyPr/>
        <a:lstStyle/>
        <a:p>
          <a:r>
            <a:rPr lang="en-US" dirty="0"/>
            <a:t>Index </a:t>
          </a:r>
          <a:r>
            <a:rPr lang="mr-IN" dirty="0"/>
            <a:t>–</a:t>
          </a:r>
          <a:r>
            <a:rPr lang="en-US" dirty="0"/>
            <a:t> default</a:t>
          </a:r>
        </a:p>
        <a:p>
          <a:r>
            <a:rPr lang="en-US" dirty="0"/>
            <a:t>Sourcetype </a:t>
          </a:r>
          <a:r>
            <a:rPr lang="mr-IN" dirty="0"/>
            <a:t>–</a:t>
          </a:r>
          <a:r>
            <a:rPr lang="en-US" dirty="0"/>
            <a:t> </a:t>
          </a:r>
          <a:r>
            <a:rPr lang="en-US" dirty="0" err="1"/>
            <a:t>aws:inspector</a:t>
          </a:r>
          <a:endParaRPr lang="en-US" dirty="0"/>
        </a:p>
      </dgm:t>
    </dgm:pt>
    <dgm:pt modelId="{552B2D0E-75C6-8244-8C6C-EC4347175F89}" type="parTrans" cxnId="{20528790-A49A-6A40-9230-6535BDE41CD5}">
      <dgm:prSet/>
      <dgm:spPr/>
      <dgm:t>
        <a:bodyPr/>
        <a:lstStyle/>
        <a:p>
          <a:endParaRPr lang="en-US"/>
        </a:p>
      </dgm:t>
    </dgm:pt>
    <dgm:pt modelId="{03977185-5F8D-AA4C-B631-8A7731A34760}" type="sibTrans" cxnId="{20528790-A49A-6A40-9230-6535BDE41CD5}">
      <dgm:prSet/>
      <dgm:spPr/>
      <dgm:t>
        <a:bodyPr/>
        <a:lstStyle/>
        <a:p>
          <a:endParaRPr lang="en-US"/>
        </a:p>
      </dgm:t>
    </dgm:pt>
    <dgm:pt modelId="{BC1999C9-AF14-1948-A67F-EB01CDEB3E46}" type="pres">
      <dgm:prSet presAssocID="{9FDA3F84-2A38-D746-8768-4EDF4A7127BE}" presName="Name0" presStyleCnt="0">
        <dgm:presLayoutVars>
          <dgm:dir/>
          <dgm:animLvl val="lvl"/>
          <dgm:resizeHandles val="exact"/>
        </dgm:presLayoutVars>
      </dgm:prSet>
      <dgm:spPr/>
    </dgm:pt>
    <dgm:pt modelId="{AB68B76F-F1BC-B24D-AB19-1A789904ECAD}" type="pres">
      <dgm:prSet presAssocID="{4D6F9BF1-9687-654F-B99E-4B93C3C504E6}" presName="parTxOnly" presStyleLbl="node1" presStyleIdx="0" presStyleCnt="2" custScaleX="60304">
        <dgm:presLayoutVars>
          <dgm:chMax val="0"/>
          <dgm:chPref val="0"/>
          <dgm:bulletEnabled val="1"/>
        </dgm:presLayoutVars>
      </dgm:prSet>
      <dgm:spPr/>
    </dgm:pt>
    <dgm:pt modelId="{C886C08E-AB66-5844-9B66-BD431CEBB7EF}" type="pres">
      <dgm:prSet presAssocID="{97780B51-0619-6343-B126-8591E83F2392}" presName="parTxOnlySpace" presStyleCnt="0"/>
      <dgm:spPr/>
    </dgm:pt>
    <dgm:pt modelId="{5E8BEF15-695E-CD44-9200-3DD0F4DF1D8D}" type="pres">
      <dgm:prSet presAssocID="{2883D7F9-3320-B24F-A6EF-BB748D690053}" presName="parTxOnly" presStyleLbl="node1" presStyleIdx="1" presStyleCnt="2" custScaleX="71781">
        <dgm:presLayoutVars>
          <dgm:chMax val="0"/>
          <dgm:chPref val="0"/>
          <dgm:bulletEnabled val="1"/>
        </dgm:presLayoutVars>
      </dgm:prSet>
      <dgm:spPr/>
    </dgm:pt>
  </dgm:ptLst>
  <dgm:cxnLst>
    <dgm:cxn modelId="{C21DF83A-1A87-2945-8E1F-E3C3C8BA368E}" type="presOf" srcId="{4D6F9BF1-9687-654F-B99E-4B93C3C504E6}" destId="{AB68B76F-F1BC-B24D-AB19-1A789904ECAD}" srcOrd="0" destOrd="0" presId="urn:microsoft.com/office/officeart/2005/8/layout/chevron1"/>
    <dgm:cxn modelId="{9E1CB847-E1D8-D940-B06B-3D5563CE55C4}" srcId="{9FDA3F84-2A38-D746-8768-4EDF4A7127BE}" destId="{4D6F9BF1-9687-654F-B99E-4B93C3C504E6}" srcOrd="0" destOrd="0" parTransId="{CC73F8D4-391C-8A4C-B887-1A26A1A1F280}" sibTransId="{97780B51-0619-6343-B126-8591E83F2392}"/>
    <dgm:cxn modelId="{4180A581-8AC4-AB4F-B4B2-3BEB0D5DA890}" type="presOf" srcId="{9FDA3F84-2A38-D746-8768-4EDF4A7127BE}" destId="{BC1999C9-AF14-1948-A67F-EB01CDEB3E46}" srcOrd="0" destOrd="0" presId="urn:microsoft.com/office/officeart/2005/8/layout/chevron1"/>
    <dgm:cxn modelId="{20528790-A49A-6A40-9230-6535BDE41CD5}" srcId="{9FDA3F84-2A38-D746-8768-4EDF4A7127BE}" destId="{2883D7F9-3320-B24F-A6EF-BB748D690053}" srcOrd="1" destOrd="0" parTransId="{552B2D0E-75C6-8244-8C6C-EC4347175F89}" sibTransId="{03977185-5F8D-AA4C-B631-8A7731A34760}"/>
    <dgm:cxn modelId="{2990EDDC-FCB4-C743-98F1-6639D4604EB0}" type="presOf" srcId="{2883D7F9-3320-B24F-A6EF-BB748D690053}" destId="{5E8BEF15-695E-CD44-9200-3DD0F4DF1D8D}" srcOrd="0" destOrd="0" presId="urn:microsoft.com/office/officeart/2005/8/layout/chevron1"/>
    <dgm:cxn modelId="{D1BC8D53-D3FE-294F-B725-17CD7AFF9CE6}" type="presParOf" srcId="{BC1999C9-AF14-1948-A67F-EB01CDEB3E46}" destId="{AB68B76F-F1BC-B24D-AB19-1A789904ECAD}" srcOrd="0" destOrd="0" presId="urn:microsoft.com/office/officeart/2005/8/layout/chevron1"/>
    <dgm:cxn modelId="{E02C136C-6FCF-1B4E-B5A5-F504DF90324C}" type="presParOf" srcId="{BC1999C9-AF14-1948-A67F-EB01CDEB3E46}" destId="{C886C08E-AB66-5844-9B66-BD431CEBB7EF}" srcOrd="1" destOrd="0" presId="urn:microsoft.com/office/officeart/2005/8/layout/chevron1"/>
    <dgm:cxn modelId="{EDB19D0F-6EF7-0B43-BB00-F95707D535B4}" type="presParOf" srcId="{BC1999C9-AF14-1948-A67F-EB01CDEB3E46}" destId="{5E8BEF15-695E-CD44-9200-3DD0F4DF1D8D}" srcOrd="2"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42B739-7525-2140-83FC-96AE84EFF720}">
      <dsp:nvSpPr>
        <dsp:cNvPr id="0" name=""/>
        <dsp:cNvSpPr/>
      </dsp:nvSpPr>
      <dsp:spPr>
        <a:xfrm>
          <a:off x="4995" y="1569901"/>
          <a:ext cx="2965995" cy="1482997"/>
        </a:xfrm>
        <a:prstGeom prst="roundRect">
          <a:avLst>
            <a:gd name="adj" fmla="val 10000"/>
          </a:avLst>
        </a:prstGeom>
        <a:solidFill>
          <a:schemeClr val="accent3">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1511300">
            <a:lnSpc>
              <a:spcPct val="90000"/>
            </a:lnSpc>
            <a:spcBef>
              <a:spcPct val="0"/>
            </a:spcBef>
            <a:spcAft>
              <a:spcPct val="35000"/>
            </a:spcAft>
            <a:buNone/>
          </a:pPr>
          <a:r>
            <a:rPr lang="en-US" sz="3400" kern="1200" dirty="0"/>
            <a:t>Add AWS Account</a:t>
          </a:r>
        </a:p>
      </dsp:txBody>
      <dsp:txXfrm>
        <a:off x="48430" y="1613336"/>
        <a:ext cx="2879125" cy="1396127"/>
      </dsp:txXfrm>
    </dsp:sp>
    <dsp:sp modelId="{C61F6992-EB72-6140-B144-96C16B370E0E}">
      <dsp:nvSpPr>
        <dsp:cNvPr id="0" name=""/>
        <dsp:cNvSpPr/>
      </dsp:nvSpPr>
      <dsp:spPr>
        <a:xfrm rot="19457599">
          <a:off x="2833663" y="1856166"/>
          <a:ext cx="1461053" cy="57744"/>
        </a:xfrm>
        <a:custGeom>
          <a:avLst/>
          <a:gdLst/>
          <a:ahLst/>
          <a:cxnLst/>
          <a:rect l="0" t="0" r="0" b="0"/>
          <a:pathLst>
            <a:path>
              <a:moveTo>
                <a:pt x="0" y="28872"/>
              </a:moveTo>
              <a:lnTo>
                <a:pt x="1461053" y="28872"/>
              </a:lnTo>
            </a:path>
          </a:pathLst>
        </a:custGeom>
        <a:noFill/>
        <a:ln w="12700" cap="flat" cmpd="sng" algn="ctr">
          <a:solidFill>
            <a:schemeClr val="accent5">
              <a:hueOff val="0"/>
              <a:satOff val="0"/>
              <a:lumOff val="0"/>
              <a:alphaOff val="0"/>
            </a:schemeClr>
          </a:solidFill>
          <a:prstDash val="solid"/>
          <a:miter lim="800000"/>
        </a:ln>
        <a:effectLst/>
        <a:sp3d z="-4000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527664" y="1848511"/>
        <a:ext cx="73052" cy="73052"/>
      </dsp:txXfrm>
    </dsp:sp>
    <dsp:sp modelId="{E8F865A3-1633-2242-881C-60D7AAA94D24}">
      <dsp:nvSpPr>
        <dsp:cNvPr id="0" name=""/>
        <dsp:cNvSpPr/>
      </dsp:nvSpPr>
      <dsp:spPr>
        <a:xfrm>
          <a:off x="4157389" y="717177"/>
          <a:ext cx="2965995" cy="1482997"/>
        </a:xfrm>
        <a:prstGeom prst="roundRect">
          <a:avLst>
            <a:gd name="adj" fmla="val 10000"/>
          </a:avLst>
        </a:prstGeom>
        <a:solidFill>
          <a:schemeClr val="accent5">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1511300">
            <a:lnSpc>
              <a:spcPct val="90000"/>
            </a:lnSpc>
            <a:spcBef>
              <a:spcPct val="0"/>
            </a:spcBef>
            <a:spcAft>
              <a:spcPct val="35000"/>
            </a:spcAft>
            <a:buNone/>
          </a:pPr>
          <a:r>
            <a:rPr lang="en-US" sz="3400" kern="1200" dirty="0"/>
            <a:t>Splunk Cloud Sales Trial</a:t>
          </a:r>
        </a:p>
      </dsp:txBody>
      <dsp:txXfrm>
        <a:off x="4200824" y="760612"/>
        <a:ext cx="2879125" cy="1396127"/>
      </dsp:txXfrm>
    </dsp:sp>
    <dsp:sp modelId="{637F5F7C-DB4F-F946-87B0-C4E701C7F04B}">
      <dsp:nvSpPr>
        <dsp:cNvPr id="0" name=""/>
        <dsp:cNvSpPr/>
      </dsp:nvSpPr>
      <dsp:spPr>
        <a:xfrm>
          <a:off x="7123385" y="1429804"/>
          <a:ext cx="1186398" cy="57744"/>
        </a:xfrm>
        <a:custGeom>
          <a:avLst/>
          <a:gdLst/>
          <a:ahLst/>
          <a:cxnLst/>
          <a:rect l="0" t="0" r="0" b="0"/>
          <a:pathLst>
            <a:path>
              <a:moveTo>
                <a:pt x="0" y="28872"/>
              </a:moveTo>
              <a:lnTo>
                <a:pt x="1186398" y="28872"/>
              </a:lnTo>
            </a:path>
          </a:pathLst>
        </a:custGeom>
        <a:noFill/>
        <a:ln w="12700" cap="flat" cmpd="sng" algn="ctr">
          <a:solidFill>
            <a:schemeClr val="accent6">
              <a:hueOff val="0"/>
              <a:satOff val="0"/>
              <a:lumOff val="0"/>
              <a:alphaOff val="0"/>
            </a:schemeClr>
          </a:solidFill>
          <a:prstDash val="solid"/>
          <a:miter lim="800000"/>
        </a:ln>
        <a:effectLst/>
        <a:sp3d z="-4000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7686924" y="1429016"/>
        <a:ext cx="59319" cy="59319"/>
      </dsp:txXfrm>
    </dsp:sp>
    <dsp:sp modelId="{08A96F8E-B01E-0943-B6F9-1843D10A2080}">
      <dsp:nvSpPr>
        <dsp:cNvPr id="0" name=""/>
        <dsp:cNvSpPr/>
      </dsp:nvSpPr>
      <dsp:spPr>
        <a:xfrm>
          <a:off x="8309783" y="717177"/>
          <a:ext cx="2965995" cy="1482997"/>
        </a:xfrm>
        <a:prstGeom prst="roundRect">
          <a:avLst>
            <a:gd name="adj" fmla="val 10000"/>
          </a:avLst>
        </a:prstGeom>
        <a:solidFill>
          <a:schemeClr val="accent6">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1511300">
            <a:lnSpc>
              <a:spcPct val="90000"/>
            </a:lnSpc>
            <a:spcBef>
              <a:spcPct val="0"/>
            </a:spcBef>
            <a:spcAft>
              <a:spcPct val="35000"/>
            </a:spcAft>
            <a:buNone/>
          </a:pPr>
          <a:r>
            <a:rPr lang="en-US" sz="3400" kern="1200" dirty="0"/>
            <a:t>Manually Add AWS Account</a:t>
          </a:r>
        </a:p>
      </dsp:txBody>
      <dsp:txXfrm>
        <a:off x="8353218" y="760612"/>
        <a:ext cx="2879125" cy="1396127"/>
      </dsp:txXfrm>
    </dsp:sp>
    <dsp:sp modelId="{1575CFB4-C64D-774B-B231-1609ADC46A70}">
      <dsp:nvSpPr>
        <dsp:cNvPr id="0" name=""/>
        <dsp:cNvSpPr/>
      </dsp:nvSpPr>
      <dsp:spPr>
        <a:xfrm rot="2142401">
          <a:off x="2833663" y="2708889"/>
          <a:ext cx="1461053" cy="57744"/>
        </a:xfrm>
        <a:custGeom>
          <a:avLst/>
          <a:gdLst/>
          <a:ahLst/>
          <a:cxnLst/>
          <a:rect l="0" t="0" r="0" b="0"/>
          <a:pathLst>
            <a:path>
              <a:moveTo>
                <a:pt x="0" y="28872"/>
              </a:moveTo>
              <a:lnTo>
                <a:pt x="1461053" y="28872"/>
              </a:lnTo>
            </a:path>
          </a:pathLst>
        </a:custGeom>
        <a:noFill/>
        <a:ln w="12700" cap="flat" cmpd="sng" algn="ctr">
          <a:solidFill>
            <a:schemeClr val="accent5">
              <a:hueOff val="0"/>
              <a:satOff val="0"/>
              <a:lumOff val="0"/>
              <a:alphaOff val="0"/>
            </a:schemeClr>
          </a:solidFill>
          <a:prstDash val="solid"/>
          <a:miter lim="800000"/>
        </a:ln>
        <a:effectLst/>
        <a:sp3d z="-4000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527664" y="2701235"/>
        <a:ext cx="73052" cy="73052"/>
      </dsp:txXfrm>
    </dsp:sp>
    <dsp:sp modelId="{3FB73075-D412-3F4E-8B4C-A626106C7053}">
      <dsp:nvSpPr>
        <dsp:cNvPr id="0" name=""/>
        <dsp:cNvSpPr/>
      </dsp:nvSpPr>
      <dsp:spPr>
        <a:xfrm>
          <a:off x="4157389" y="2422624"/>
          <a:ext cx="2965995" cy="1482997"/>
        </a:xfrm>
        <a:prstGeom prst="roundRect">
          <a:avLst>
            <a:gd name="adj" fmla="val 10000"/>
          </a:avLst>
        </a:prstGeom>
        <a:solidFill>
          <a:schemeClr val="accent5">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1511300">
            <a:lnSpc>
              <a:spcPct val="90000"/>
            </a:lnSpc>
            <a:spcBef>
              <a:spcPct val="0"/>
            </a:spcBef>
            <a:spcAft>
              <a:spcPct val="35000"/>
            </a:spcAft>
            <a:buNone/>
          </a:pPr>
          <a:r>
            <a:rPr lang="en-US" sz="3400" kern="1200" dirty="0"/>
            <a:t>Splunk Enterprise AMI</a:t>
          </a:r>
        </a:p>
      </dsp:txBody>
      <dsp:txXfrm>
        <a:off x="4200824" y="2466059"/>
        <a:ext cx="2879125" cy="1396127"/>
      </dsp:txXfrm>
    </dsp:sp>
    <dsp:sp modelId="{34F2881B-AA01-3942-B9E5-2B89BF55F8CF}">
      <dsp:nvSpPr>
        <dsp:cNvPr id="0" name=""/>
        <dsp:cNvSpPr/>
      </dsp:nvSpPr>
      <dsp:spPr>
        <a:xfrm>
          <a:off x="7123385" y="3135251"/>
          <a:ext cx="1186398" cy="57744"/>
        </a:xfrm>
        <a:custGeom>
          <a:avLst/>
          <a:gdLst/>
          <a:ahLst/>
          <a:cxnLst/>
          <a:rect l="0" t="0" r="0" b="0"/>
          <a:pathLst>
            <a:path>
              <a:moveTo>
                <a:pt x="0" y="28872"/>
              </a:moveTo>
              <a:lnTo>
                <a:pt x="1186398" y="28872"/>
              </a:lnTo>
            </a:path>
          </a:pathLst>
        </a:custGeom>
        <a:noFill/>
        <a:ln w="12700" cap="flat" cmpd="sng" algn="ctr">
          <a:solidFill>
            <a:schemeClr val="accent6">
              <a:hueOff val="0"/>
              <a:satOff val="0"/>
              <a:lumOff val="0"/>
              <a:alphaOff val="0"/>
            </a:schemeClr>
          </a:solidFill>
          <a:prstDash val="solid"/>
          <a:miter lim="800000"/>
        </a:ln>
        <a:effectLst/>
        <a:sp3d z="-4000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7686924" y="3134463"/>
        <a:ext cx="59319" cy="59319"/>
      </dsp:txXfrm>
    </dsp:sp>
    <dsp:sp modelId="{59B12E22-D40C-3240-A6B8-5CA2CFD08694}">
      <dsp:nvSpPr>
        <dsp:cNvPr id="0" name=""/>
        <dsp:cNvSpPr/>
      </dsp:nvSpPr>
      <dsp:spPr>
        <a:xfrm>
          <a:off x="8309783" y="2422624"/>
          <a:ext cx="2965995" cy="1482997"/>
        </a:xfrm>
        <a:prstGeom prst="roundRect">
          <a:avLst>
            <a:gd name="adj" fmla="val 10000"/>
          </a:avLst>
        </a:prstGeom>
        <a:solidFill>
          <a:schemeClr val="accent6">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1511300">
            <a:lnSpc>
              <a:spcPct val="90000"/>
            </a:lnSpc>
            <a:spcBef>
              <a:spcPct val="0"/>
            </a:spcBef>
            <a:spcAft>
              <a:spcPct val="35000"/>
            </a:spcAft>
            <a:buNone/>
          </a:pPr>
          <a:r>
            <a:rPr lang="en-US" sz="3400" kern="1200" dirty="0"/>
            <a:t>Add EC2 Role</a:t>
          </a:r>
        </a:p>
      </dsp:txBody>
      <dsp:txXfrm>
        <a:off x="8353218" y="2466059"/>
        <a:ext cx="2879125" cy="1396127"/>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68B76F-F1BC-B24D-AB19-1A789904ECAD}">
      <dsp:nvSpPr>
        <dsp:cNvPr id="0" name=""/>
        <dsp:cNvSpPr/>
      </dsp:nvSpPr>
      <dsp:spPr>
        <a:xfrm>
          <a:off x="3877" y="0"/>
          <a:ext cx="3270580" cy="680909"/>
        </a:xfrm>
        <a:prstGeom prst="chevron">
          <a:avLst/>
        </a:prstGeom>
        <a:gradFill rotWithShape="0">
          <a:gsLst>
            <a:gs pos="0">
              <a:schemeClr val="accent1">
                <a:alpha val="90000"/>
                <a:hueOff val="0"/>
                <a:satOff val="0"/>
                <a:lumOff val="0"/>
                <a:alphaOff val="0"/>
                <a:satMod val="103000"/>
                <a:lumMod val="102000"/>
                <a:tint val="94000"/>
              </a:schemeClr>
            </a:gs>
            <a:gs pos="50000">
              <a:schemeClr val="accent1">
                <a:alpha val="90000"/>
                <a:hueOff val="0"/>
                <a:satOff val="0"/>
                <a:lumOff val="0"/>
                <a:alphaOff val="0"/>
                <a:satMod val="110000"/>
                <a:lumMod val="100000"/>
                <a:shade val="100000"/>
              </a:schemeClr>
            </a:gs>
            <a:gs pos="100000">
              <a:schemeClr val="accent1">
                <a:alpha val="9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010" tIns="25337" rIns="25337" bIns="25337" numCol="1" spcCol="1270" anchor="ctr" anchorCtr="0">
          <a:noAutofit/>
        </a:bodyPr>
        <a:lstStyle/>
        <a:p>
          <a:pPr marL="0" lvl="0" indent="0" algn="ctr" defTabSz="844550">
            <a:lnSpc>
              <a:spcPct val="90000"/>
            </a:lnSpc>
            <a:spcBef>
              <a:spcPct val="0"/>
            </a:spcBef>
            <a:spcAft>
              <a:spcPct val="35000"/>
            </a:spcAft>
            <a:buNone/>
          </a:pPr>
          <a:r>
            <a:rPr lang="en-US" sz="1900" kern="1200" dirty="0"/>
            <a:t>Select Account and Region</a:t>
          </a:r>
        </a:p>
      </dsp:txBody>
      <dsp:txXfrm>
        <a:off x="344332" y="0"/>
        <a:ext cx="2589671" cy="680909"/>
      </dsp:txXfrm>
    </dsp:sp>
    <dsp:sp modelId="{A87976B0-9B88-9D4B-93F9-136307C3E9DE}">
      <dsp:nvSpPr>
        <dsp:cNvPr id="0" name=""/>
        <dsp:cNvSpPr/>
      </dsp:nvSpPr>
      <dsp:spPr>
        <a:xfrm>
          <a:off x="2732108" y="0"/>
          <a:ext cx="5423488" cy="680909"/>
        </a:xfrm>
        <a:prstGeom prst="chevron">
          <a:avLst/>
        </a:prstGeom>
        <a:gradFill rotWithShape="0">
          <a:gsLst>
            <a:gs pos="0">
              <a:schemeClr val="accent1">
                <a:alpha val="90000"/>
                <a:hueOff val="0"/>
                <a:satOff val="0"/>
                <a:lumOff val="0"/>
                <a:alphaOff val="-20000"/>
                <a:satMod val="103000"/>
                <a:lumMod val="102000"/>
                <a:tint val="94000"/>
              </a:schemeClr>
            </a:gs>
            <a:gs pos="50000">
              <a:schemeClr val="accent1">
                <a:alpha val="90000"/>
                <a:hueOff val="0"/>
                <a:satOff val="0"/>
                <a:lumOff val="0"/>
                <a:alphaOff val="-20000"/>
                <a:satMod val="110000"/>
                <a:lumMod val="100000"/>
                <a:shade val="100000"/>
              </a:schemeClr>
            </a:gs>
            <a:gs pos="100000">
              <a:schemeClr val="accent1">
                <a:alpha val="90000"/>
                <a:hueOff val="0"/>
                <a:satOff val="0"/>
                <a:lumOff val="0"/>
                <a:alphaOff val="-2000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010" tIns="25337" rIns="25337" bIns="25337" numCol="1" spcCol="1270" anchor="ctr" anchorCtr="0">
          <a:noAutofit/>
        </a:bodyPr>
        <a:lstStyle/>
        <a:p>
          <a:pPr marL="0" lvl="0" indent="0" algn="ctr" defTabSz="844550">
            <a:lnSpc>
              <a:spcPct val="90000"/>
            </a:lnSpc>
            <a:spcBef>
              <a:spcPct val="0"/>
            </a:spcBef>
            <a:spcAft>
              <a:spcPct val="35000"/>
            </a:spcAft>
            <a:buNone/>
          </a:pPr>
          <a:r>
            <a:rPr lang="en-US" sz="1900" kern="1200" dirty="0"/>
            <a:t>Description API Intervals</a:t>
          </a:r>
        </a:p>
      </dsp:txBody>
      <dsp:txXfrm>
        <a:off x="3072563" y="0"/>
        <a:ext cx="4742579" cy="680909"/>
      </dsp:txXfrm>
    </dsp:sp>
    <dsp:sp modelId="{5E8BEF15-695E-CD44-9200-3DD0F4DF1D8D}">
      <dsp:nvSpPr>
        <dsp:cNvPr id="0" name=""/>
        <dsp:cNvSpPr/>
      </dsp:nvSpPr>
      <dsp:spPr>
        <a:xfrm>
          <a:off x="7613248" y="0"/>
          <a:ext cx="3893034" cy="680909"/>
        </a:xfrm>
        <a:prstGeom prst="chevron">
          <a:avLst/>
        </a:prstGeom>
        <a:gradFill rotWithShape="0">
          <a:gsLst>
            <a:gs pos="0">
              <a:schemeClr val="accent1">
                <a:alpha val="90000"/>
                <a:hueOff val="0"/>
                <a:satOff val="0"/>
                <a:lumOff val="0"/>
                <a:alphaOff val="-40000"/>
                <a:satMod val="103000"/>
                <a:lumMod val="102000"/>
                <a:tint val="94000"/>
              </a:schemeClr>
            </a:gs>
            <a:gs pos="50000">
              <a:schemeClr val="accent1">
                <a:alpha val="90000"/>
                <a:hueOff val="0"/>
                <a:satOff val="0"/>
                <a:lumOff val="0"/>
                <a:alphaOff val="-40000"/>
                <a:satMod val="110000"/>
                <a:lumMod val="100000"/>
                <a:shade val="100000"/>
              </a:schemeClr>
            </a:gs>
            <a:gs pos="100000">
              <a:schemeClr val="accent1">
                <a:alpha val="90000"/>
                <a:hueOff val="0"/>
                <a:satOff val="0"/>
                <a:lumOff val="0"/>
                <a:alphaOff val="-4000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010" tIns="25337" rIns="25337" bIns="25337" numCol="1" spcCol="1270" anchor="ctr" anchorCtr="0">
          <a:noAutofit/>
        </a:bodyPr>
        <a:lstStyle/>
        <a:p>
          <a:pPr marL="0" lvl="0" indent="0" algn="ctr" defTabSz="844550">
            <a:lnSpc>
              <a:spcPct val="90000"/>
            </a:lnSpc>
            <a:spcBef>
              <a:spcPct val="0"/>
            </a:spcBef>
            <a:spcAft>
              <a:spcPct val="35000"/>
            </a:spcAft>
            <a:buNone/>
          </a:pPr>
          <a:r>
            <a:rPr lang="en-US" sz="1900" kern="1200" dirty="0"/>
            <a:t>Index </a:t>
          </a:r>
          <a:r>
            <a:rPr lang="mr-IN" sz="1900" kern="1200" dirty="0"/>
            <a:t>–</a:t>
          </a:r>
          <a:r>
            <a:rPr lang="en-US" sz="1900" kern="1200" dirty="0"/>
            <a:t> default</a:t>
          </a:r>
        </a:p>
        <a:p>
          <a:pPr marL="0" lvl="0" indent="0" algn="ctr" defTabSz="844550">
            <a:lnSpc>
              <a:spcPct val="90000"/>
            </a:lnSpc>
            <a:spcBef>
              <a:spcPct val="0"/>
            </a:spcBef>
            <a:spcAft>
              <a:spcPct val="35000"/>
            </a:spcAft>
            <a:buNone/>
          </a:pPr>
          <a:r>
            <a:rPr lang="en-US" sz="1900" kern="1200" dirty="0"/>
            <a:t>Sourcetype </a:t>
          </a:r>
          <a:r>
            <a:rPr lang="mr-IN" sz="1900" kern="1200" dirty="0"/>
            <a:t>–</a:t>
          </a:r>
          <a:r>
            <a:rPr lang="en-US" sz="1900" kern="1200" dirty="0" err="1"/>
            <a:t>aws:description</a:t>
          </a:r>
          <a:endParaRPr lang="en-US" sz="1900" kern="1200" dirty="0"/>
        </a:p>
      </dsp:txBody>
      <dsp:txXfrm>
        <a:off x="7953703" y="0"/>
        <a:ext cx="3212125" cy="680909"/>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68B76F-F1BC-B24D-AB19-1A789904ECAD}">
      <dsp:nvSpPr>
        <dsp:cNvPr id="0" name=""/>
        <dsp:cNvSpPr/>
      </dsp:nvSpPr>
      <dsp:spPr>
        <a:xfrm>
          <a:off x="3877" y="0"/>
          <a:ext cx="3270580" cy="680909"/>
        </a:xfrm>
        <a:prstGeom prst="chevron">
          <a:avLst/>
        </a:prstGeom>
        <a:gradFill rotWithShape="0">
          <a:gsLst>
            <a:gs pos="0">
              <a:schemeClr val="accent1">
                <a:alpha val="90000"/>
                <a:hueOff val="0"/>
                <a:satOff val="0"/>
                <a:lumOff val="0"/>
                <a:alphaOff val="0"/>
                <a:satMod val="103000"/>
                <a:lumMod val="102000"/>
                <a:tint val="94000"/>
              </a:schemeClr>
            </a:gs>
            <a:gs pos="50000">
              <a:schemeClr val="accent1">
                <a:alpha val="90000"/>
                <a:hueOff val="0"/>
                <a:satOff val="0"/>
                <a:lumOff val="0"/>
                <a:alphaOff val="0"/>
                <a:satMod val="110000"/>
                <a:lumMod val="100000"/>
                <a:shade val="100000"/>
              </a:schemeClr>
            </a:gs>
            <a:gs pos="100000">
              <a:schemeClr val="accent1">
                <a:alpha val="9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010" tIns="25337" rIns="25337" bIns="25337" numCol="1" spcCol="1270" anchor="ctr" anchorCtr="0">
          <a:noAutofit/>
        </a:bodyPr>
        <a:lstStyle/>
        <a:p>
          <a:pPr marL="0" lvl="0" indent="0" algn="ctr" defTabSz="844550">
            <a:lnSpc>
              <a:spcPct val="90000"/>
            </a:lnSpc>
            <a:spcBef>
              <a:spcPct val="0"/>
            </a:spcBef>
            <a:spcAft>
              <a:spcPct val="35000"/>
            </a:spcAft>
            <a:buNone/>
          </a:pPr>
          <a:r>
            <a:rPr lang="en-US" sz="1900" kern="1200" dirty="0"/>
            <a:t>Select Account and S3 Bucket</a:t>
          </a:r>
        </a:p>
      </dsp:txBody>
      <dsp:txXfrm>
        <a:off x="344332" y="0"/>
        <a:ext cx="2589671" cy="680909"/>
      </dsp:txXfrm>
    </dsp:sp>
    <dsp:sp modelId="{3F8BE08A-46E1-4347-96ED-A71453B1966D}">
      <dsp:nvSpPr>
        <dsp:cNvPr id="0" name=""/>
        <dsp:cNvSpPr/>
      </dsp:nvSpPr>
      <dsp:spPr>
        <a:xfrm>
          <a:off x="2732108" y="0"/>
          <a:ext cx="5423488" cy="680909"/>
        </a:xfrm>
        <a:prstGeom prst="chevron">
          <a:avLst/>
        </a:prstGeom>
        <a:gradFill rotWithShape="0">
          <a:gsLst>
            <a:gs pos="0">
              <a:schemeClr val="accent1">
                <a:alpha val="90000"/>
                <a:hueOff val="0"/>
                <a:satOff val="0"/>
                <a:lumOff val="0"/>
                <a:alphaOff val="-20000"/>
                <a:satMod val="103000"/>
                <a:lumMod val="102000"/>
                <a:tint val="94000"/>
              </a:schemeClr>
            </a:gs>
            <a:gs pos="50000">
              <a:schemeClr val="accent1">
                <a:alpha val="90000"/>
                <a:hueOff val="0"/>
                <a:satOff val="0"/>
                <a:lumOff val="0"/>
                <a:alphaOff val="-20000"/>
                <a:satMod val="110000"/>
                <a:lumMod val="100000"/>
                <a:shade val="100000"/>
              </a:schemeClr>
            </a:gs>
            <a:gs pos="100000">
              <a:schemeClr val="accent1">
                <a:alpha val="90000"/>
                <a:hueOff val="0"/>
                <a:satOff val="0"/>
                <a:lumOff val="0"/>
                <a:alphaOff val="-2000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010" tIns="25337" rIns="25337" bIns="25337" numCol="1" spcCol="1270" anchor="ctr" anchorCtr="0">
          <a:noAutofit/>
        </a:bodyPr>
        <a:lstStyle/>
        <a:p>
          <a:pPr marL="0" lvl="0" indent="0" algn="ctr" defTabSz="844550">
            <a:lnSpc>
              <a:spcPct val="90000"/>
            </a:lnSpc>
            <a:spcBef>
              <a:spcPct val="0"/>
            </a:spcBef>
            <a:spcAft>
              <a:spcPct val="35000"/>
            </a:spcAft>
            <a:buNone/>
          </a:pPr>
          <a:r>
            <a:rPr lang="en-US" sz="1900" kern="1200" dirty="0"/>
            <a:t>Billing Report Selection</a:t>
          </a:r>
        </a:p>
      </dsp:txBody>
      <dsp:txXfrm>
        <a:off x="3072563" y="0"/>
        <a:ext cx="4742579" cy="680909"/>
      </dsp:txXfrm>
    </dsp:sp>
    <dsp:sp modelId="{5E8BEF15-695E-CD44-9200-3DD0F4DF1D8D}">
      <dsp:nvSpPr>
        <dsp:cNvPr id="0" name=""/>
        <dsp:cNvSpPr/>
      </dsp:nvSpPr>
      <dsp:spPr>
        <a:xfrm>
          <a:off x="7613248" y="0"/>
          <a:ext cx="3893034" cy="680909"/>
        </a:xfrm>
        <a:prstGeom prst="chevron">
          <a:avLst/>
        </a:prstGeom>
        <a:gradFill rotWithShape="0">
          <a:gsLst>
            <a:gs pos="0">
              <a:schemeClr val="accent1">
                <a:alpha val="90000"/>
                <a:hueOff val="0"/>
                <a:satOff val="0"/>
                <a:lumOff val="0"/>
                <a:alphaOff val="-40000"/>
                <a:satMod val="103000"/>
                <a:lumMod val="102000"/>
                <a:tint val="94000"/>
              </a:schemeClr>
            </a:gs>
            <a:gs pos="50000">
              <a:schemeClr val="accent1">
                <a:alpha val="90000"/>
                <a:hueOff val="0"/>
                <a:satOff val="0"/>
                <a:lumOff val="0"/>
                <a:alphaOff val="-40000"/>
                <a:satMod val="110000"/>
                <a:lumMod val="100000"/>
                <a:shade val="100000"/>
              </a:schemeClr>
            </a:gs>
            <a:gs pos="100000">
              <a:schemeClr val="accent1">
                <a:alpha val="90000"/>
                <a:hueOff val="0"/>
                <a:satOff val="0"/>
                <a:lumOff val="0"/>
                <a:alphaOff val="-4000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010" tIns="25337" rIns="25337" bIns="25337" numCol="1" spcCol="1270" anchor="ctr" anchorCtr="0">
          <a:noAutofit/>
        </a:bodyPr>
        <a:lstStyle/>
        <a:p>
          <a:pPr marL="0" lvl="0" indent="0" algn="ctr" defTabSz="844550">
            <a:lnSpc>
              <a:spcPct val="90000"/>
            </a:lnSpc>
            <a:spcBef>
              <a:spcPct val="0"/>
            </a:spcBef>
            <a:spcAft>
              <a:spcPct val="35000"/>
            </a:spcAft>
            <a:buNone/>
          </a:pPr>
          <a:r>
            <a:rPr lang="en-US" sz="1900" kern="1200" dirty="0"/>
            <a:t>Index </a:t>
          </a:r>
          <a:r>
            <a:rPr lang="mr-IN" sz="1900" kern="1200" dirty="0"/>
            <a:t>–</a:t>
          </a:r>
          <a:r>
            <a:rPr lang="en-US" sz="1900" kern="1200" dirty="0"/>
            <a:t> default</a:t>
          </a:r>
        </a:p>
        <a:p>
          <a:pPr marL="0" lvl="0" indent="0" algn="ctr" defTabSz="844550">
            <a:lnSpc>
              <a:spcPct val="90000"/>
            </a:lnSpc>
            <a:spcBef>
              <a:spcPct val="0"/>
            </a:spcBef>
            <a:spcAft>
              <a:spcPct val="35000"/>
            </a:spcAft>
            <a:buNone/>
          </a:pPr>
          <a:r>
            <a:rPr lang="en-US" sz="1900" kern="1200" dirty="0"/>
            <a:t>Sourcetype </a:t>
          </a:r>
          <a:r>
            <a:rPr lang="mr-IN" sz="1900" kern="1200" dirty="0"/>
            <a:t>–</a:t>
          </a:r>
          <a:r>
            <a:rPr lang="en-US" sz="1900" kern="1200" dirty="0"/>
            <a:t> </a:t>
          </a:r>
          <a:r>
            <a:rPr lang="en-US" sz="1900" kern="1200" dirty="0" err="1"/>
            <a:t>aws:billing</a:t>
          </a:r>
          <a:endParaRPr lang="en-US" sz="1900" kern="1200" dirty="0"/>
        </a:p>
      </dsp:txBody>
      <dsp:txXfrm>
        <a:off x="7953703" y="0"/>
        <a:ext cx="3212125" cy="680909"/>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2BFE29D-75B7-1345-8EDB-F39FEB50DEF0}">
      <dsp:nvSpPr>
        <dsp:cNvPr id="0" name=""/>
        <dsp:cNvSpPr/>
      </dsp:nvSpPr>
      <dsp:spPr>
        <a:xfrm>
          <a:off x="963937" y="2736"/>
          <a:ext cx="1616245" cy="1616245"/>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r>
            <a:rPr lang="en-US" sz="1900" kern="1200" dirty="0"/>
            <a:t>SQS Setup</a:t>
          </a:r>
        </a:p>
      </dsp:txBody>
      <dsp:txXfrm>
        <a:off x="1200631" y="239430"/>
        <a:ext cx="1142857" cy="1142857"/>
      </dsp:txXfrm>
    </dsp:sp>
    <dsp:sp modelId="{31336525-9DD6-C14F-B1C3-5CD1D9F3EBDD}">
      <dsp:nvSpPr>
        <dsp:cNvPr id="0" name=""/>
        <dsp:cNvSpPr/>
      </dsp:nvSpPr>
      <dsp:spPr>
        <a:xfrm rot="10800000">
          <a:off x="1489217" y="1827679"/>
          <a:ext cx="565685" cy="442439"/>
        </a:xfrm>
        <a:prstGeom prst="triangle">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C1516DA-E65A-2B44-B3C9-C755D3DFECA4}">
      <dsp:nvSpPr>
        <dsp:cNvPr id="0" name=""/>
        <dsp:cNvSpPr/>
      </dsp:nvSpPr>
      <dsp:spPr>
        <a:xfrm>
          <a:off x="1233042" y="2453772"/>
          <a:ext cx="1078035" cy="1078035"/>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a:t>Setup S3 bucket</a:t>
          </a:r>
        </a:p>
      </dsp:txBody>
      <dsp:txXfrm>
        <a:off x="1390917" y="2611647"/>
        <a:ext cx="762285" cy="762285"/>
      </dsp:txXfrm>
    </dsp:sp>
    <dsp:sp modelId="{CC0CBFEC-800B-F847-BCC1-489784271432}">
      <dsp:nvSpPr>
        <dsp:cNvPr id="0" name=""/>
        <dsp:cNvSpPr/>
      </dsp:nvSpPr>
      <dsp:spPr>
        <a:xfrm rot="5400000">
          <a:off x="2713923" y="2771571"/>
          <a:ext cx="565685" cy="442439"/>
        </a:xfrm>
        <a:prstGeom prst="triangle">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EBC37354-E1D3-014A-91DB-EEAE9706B8B4}">
      <dsp:nvSpPr>
        <dsp:cNvPr id="0" name=""/>
        <dsp:cNvSpPr/>
      </dsp:nvSpPr>
      <dsp:spPr>
        <a:xfrm>
          <a:off x="3657410" y="2453772"/>
          <a:ext cx="1078035" cy="1078035"/>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a:t>Configure VPC Flow</a:t>
          </a:r>
        </a:p>
      </dsp:txBody>
      <dsp:txXfrm>
        <a:off x="3815285" y="2611647"/>
        <a:ext cx="762285" cy="762285"/>
      </dsp:txXfrm>
    </dsp:sp>
    <dsp:sp modelId="{7D69A86B-2670-2145-A9A6-00FFF3B93BCD}">
      <dsp:nvSpPr>
        <dsp:cNvPr id="0" name=""/>
        <dsp:cNvSpPr/>
      </dsp:nvSpPr>
      <dsp:spPr>
        <a:xfrm>
          <a:off x="3913585" y="1668083"/>
          <a:ext cx="565685" cy="442439"/>
        </a:xfrm>
        <a:prstGeom prst="triangle">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4DDF18F-8851-6F4F-8873-27DF71D0C89A}">
      <dsp:nvSpPr>
        <dsp:cNvPr id="0" name=""/>
        <dsp:cNvSpPr/>
      </dsp:nvSpPr>
      <dsp:spPr>
        <a:xfrm>
          <a:off x="3657410" y="271841"/>
          <a:ext cx="1078035" cy="1078035"/>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a:t>Setup VPC to S3 connection</a:t>
          </a:r>
        </a:p>
      </dsp:txBody>
      <dsp:txXfrm>
        <a:off x="3815285" y="429716"/>
        <a:ext cx="762285" cy="762285"/>
      </dsp:txXfrm>
    </dsp:sp>
    <dsp:sp modelId="{A13F9EFA-7302-154B-80B6-A558D337F91D}">
      <dsp:nvSpPr>
        <dsp:cNvPr id="0" name=""/>
        <dsp:cNvSpPr/>
      </dsp:nvSpPr>
      <dsp:spPr>
        <a:xfrm rot="5400000">
          <a:off x="5138291" y="589639"/>
          <a:ext cx="565685" cy="442439"/>
        </a:xfrm>
        <a:prstGeom prst="triangle">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8F6952D-0737-8A49-AE83-CDB5A11906C3}">
      <dsp:nvSpPr>
        <dsp:cNvPr id="0" name=""/>
        <dsp:cNvSpPr/>
      </dsp:nvSpPr>
      <dsp:spPr>
        <a:xfrm>
          <a:off x="6081778" y="271841"/>
          <a:ext cx="1078035" cy="1078035"/>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a:t>Setup SQS Permissions</a:t>
          </a:r>
        </a:p>
      </dsp:txBody>
      <dsp:txXfrm>
        <a:off x="6239653" y="429716"/>
        <a:ext cx="762285" cy="762285"/>
      </dsp:txXfrm>
    </dsp:sp>
    <dsp:sp modelId="{715E7EEF-4AD8-FD4A-905F-1DA793FCE80F}">
      <dsp:nvSpPr>
        <dsp:cNvPr id="0" name=""/>
        <dsp:cNvSpPr/>
      </dsp:nvSpPr>
      <dsp:spPr>
        <a:xfrm rot="10800000">
          <a:off x="6337953" y="1693127"/>
          <a:ext cx="565685" cy="442439"/>
        </a:xfrm>
        <a:prstGeom prst="triangle">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F0E635B-9417-6B4B-8A8C-621FCFC17F9A}">
      <dsp:nvSpPr>
        <dsp:cNvPr id="0" name=""/>
        <dsp:cNvSpPr/>
      </dsp:nvSpPr>
      <dsp:spPr>
        <a:xfrm>
          <a:off x="6081778" y="2453772"/>
          <a:ext cx="1078035" cy="1078035"/>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a:t>Enable S3 Event trigger to SQS</a:t>
          </a:r>
        </a:p>
      </dsp:txBody>
      <dsp:txXfrm>
        <a:off x="6239653" y="2611647"/>
        <a:ext cx="762285" cy="762285"/>
      </dsp:txXfrm>
    </dsp:sp>
    <dsp:sp modelId="{A7791FB0-7EDC-674D-8DBC-EF5738385350}">
      <dsp:nvSpPr>
        <dsp:cNvPr id="0" name=""/>
        <dsp:cNvSpPr/>
      </dsp:nvSpPr>
      <dsp:spPr>
        <a:xfrm rot="5400000">
          <a:off x="7428107" y="2771571"/>
          <a:ext cx="565685" cy="442439"/>
        </a:xfrm>
        <a:prstGeom prst="triangle">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E36BB47-A93D-814A-8D69-40A2F3C459ED}">
      <dsp:nvSpPr>
        <dsp:cNvPr id="0" name=""/>
        <dsp:cNvSpPr/>
      </dsp:nvSpPr>
      <dsp:spPr>
        <a:xfrm>
          <a:off x="8237042" y="2184667"/>
          <a:ext cx="1616245" cy="1616245"/>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r>
            <a:rPr lang="en-US" sz="1900" kern="1200" dirty="0"/>
            <a:t>Setup Splunk SQS Based S3</a:t>
          </a:r>
        </a:p>
      </dsp:txBody>
      <dsp:txXfrm>
        <a:off x="8473736" y="2421361"/>
        <a:ext cx="1142857" cy="114285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C21F27-ADC3-CE40-8076-2FA609C96FDC}">
      <dsp:nvSpPr>
        <dsp:cNvPr id="0" name=""/>
        <dsp:cNvSpPr/>
      </dsp:nvSpPr>
      <dsp:spPr>
        <a:xfrm>
          <a:off x="1376" y="0"/>
          <a:ext cx="2255424" cy="1062008"/>
        </a:xfrm>
        <a:prstGeom prst="homePlate">
          <a:avLst>
            <a:gd name="adj" fmla="val 25000"/>
          </a:avLst>
        </a:prstGeom>
        <a:gradFill rotWithShape="0">
          <a:gsLst>
            <a:gs pos="0">
              <a:schemeClr val="accent1">
                <a:shade val="50000"/>
                <a:hueOff val="0"/>
                <a:satOff val="0"/>
                <a:lumOff val="0"/>
                <a:alphaOff val="0"/>
                <a:satMod val="103000"/>
                <a:lumMod val="102000"/>
                <a:tint val="94000"/>
              </a:schemeClr>
            </a:gs>
            <a:gs pos="50000">
              <a:schemeClr val="accent1">
                <a:shade val="50000"/>
                <a:hueOff val="0"/>
                <a:satOff val="0"/>
                <a:lumOff val="0"/>
                <a:alphaOff val="0"/>
                <a:satMod val="110000"/>
                <a:lumMod val="100000"/>
                <a:shade val="100000"/>
              </a:schemeClr>
            </a:gs>
            <a:gs pos="100000">
              <a:schemeClr val="accent1">
                <a:shade val="5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9566" tIns="45720" rIns="318265" bIns="45720" numCol="1" spcCol="1270" anchor="ctr" anchorCtr="0">
          <a:noAutofit/>
        </a:bodyPr>
        <a:lstStyle/>
        <a:p>
          <a:pPr marL="0" lvl="0" indent="0" algn="ctr" defTabSz="800100">
            <a:lnSpc>
              <a:spcPct val="90000"/>
            </a:lnSpc>
            <a:spcBef>
              <a:spcPct val="0"/>
            </a:spcBef>
            <a:spcAft>
              <a:spcPct val="35000"/>
            </a:spcAft>
            <a:buNone/>
          </a:pPr>
          <a:r>
            <a:rPr lang="en-US" sz="1800" kern="1200" dirty="0"/>
            <a:t>AWS Home</a:t>
          </a:r>
        </a:p>
      </dsp:txBody>
      <dsp:txXfrm>
        <a:off x="1376" y="0"/>
        <a:ext cx="2122673" cy="1062008"/>
      </dsp:txXfrm>
    </dsp:sp>
    <dsp:sp modelId="{33000DCB-40C5-184F-A298-8B8F186C088D}">
      <dsp:nvSpPr>
        <dsp:cNvPr id="0" name=""/>
        <dsp:cNvSpPr/>
      </dsp:nvSpPr>
      <dsp:spPr>
        <a:xfrm>
          <a:off x="1805716" y="0"/>
          <a:ext cx="2255424" cy="1062008"/>
        </a:xfrm>
        <a:prstGeom prst="chevron">
          <a:avLst>
            <a:gd name="adj" fmla="val 25000"/>
          </a:avLst>
        </a:prstGeom>
        <a:gradFill rotWithShape="0">
          <a:gsLst>
            <a:gs pos="0">
              <a:schemeClr val="accent1">
                <a:shade val="50000"/>
                <a:hueOff val="270775"/>
                <a:satOff val="-7881"/>
                <a:lumOff val="16364"/>
                <a:alphaOff val="0"/>
                <a:satMod val="103000"/>
                <a:lumMod val="102000"/>
                <a:tint val="94000"/>
              </a:schemeClr>
            </a:gs>
            <a:gs pos="50000">
              <a:schemeClr val="accent1">
                <a:shade val="50000"/>
                <a:hueOff val="270775"/>
                <a:satOff val="-7881"/>
                <a:lumOff val="16364"/>
                <a:alphaOff val="0"/>
                <a:satMod val="110000"/>
                <a:lumMod val="100000"/>
                <a:shade val="100000"/>
              </a:schemeClr>
            </a:gs>
            <a:gs pos="100000">
              <a:schemeClr val="accent1">
                <a:shade val="50000"/>
                <a:hueOff val="270775"/>
                <a:satOff val="-7881"/>
                <a:lumOff val="16364"/>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9566" tIns="45720" rIns="79566" bIns="45720" numCol="1" spcCol="1270" anchor="ctr" anchorCtr="0">
          <a:noAutofit/>
        </a:bodyPr>
        <a:lstStyle/>
        <a:p>
          <a:pPr marL="0" lvl="0" indent="0" algn="ctr" defTabSz="800100">
            <a:lnSpc>
              <a:spcPct val="90000"/>
            </a:lnSpc>
            <a:spcBef>
              <a:spcPct val="0"/>
            </a:spcBef>
            <a:spcAft>
              <a:spcPct val="35000"/>
            </a:spcAft>
            <a:buNone/>
          </a:pPr>
          <a:r>
            <a:rPr lang="en-US" sz="1800" kern="1200" dirty="0"/>
            <a:t>EC2 Instances</a:t>
          </a:r>
        </a:p>
      </dsp:txBody>
      <dsp:txXfrm>
        <a:off x="2071218" y="0"/>
        <a:ext cx="1724420" cy="1062008"/>
      </dsp:txXfrm>
    </dsp:sp>
    <dsp:sp modelId="{63AF21B6-37D5-C44B-8460-3376389174D2}">
      <dsp:nvSpPr>
        <dsp:cNvPr id="0" name=""/>
        <dsp:cNvSpPr/>
      </dsp:nvSpPr>
      <dsp:spPr>
        <a:xfrm>
          <a:off x="3610055" y="0"/>
          <a:ext cx="2255424" cy="1062008"/>
        </a:xfrm>
        <a:prstGeom prst="chevron">
          <a:avLst>
            <a:gd name="adj" fmla="val 25000"/>
          </a:avLst>
        </a:prstGeom>
        <a:gradFill rotWithShape="0">
          <a:gsLst>
            <a:gs pos="0">
              <a:schemeClr val="accent1">
                <a:shade val="50000"/>
                <a:hueOff val="541550"/>
                <a:satOff val="-15763"/>
                <a:lumOff val="32728"/>
                <a:alphaOff val="0"/>
                <a:satMod val="103000"/>
                <a:lumMod val="102000"/>
                <a:tint val="94000"/>
              </a:schemeClr>
            </a:gs>
            <a:gs pos="50000">
              <a:schemeClr val="accent1">
                <a:shade val="50000"/>
                <a:hueOff val="541550"/>
                <a:satOff val="-15763"/>
                <a:lumOff val="32728"/>
                <a:alphaOff val="0"/>
                <a:satMod val="110000"/>
                <a:lumMod val="100000"/>
                <a:shade val="100000"/>
              </a:schemeClr>
            </a:gs>
            <a:gs pos="100000">
              <a:schemeClr val="accent1">
                <a:shade val="50000"/>
                <a:hueOff val="541550"/>
                <a:satOff val="-15763"/>
                <a:lumOff val="32728"/>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9566" tIns="45720" rIns="79566" bIns="45720" numCol="1" spcCol="1270" anchor="ctr" anchorCtr="0">
          <a:noAutofit/>
        </a:bodyPr>
        <a:lstStyle/>
        <a:p>
          <a:pPr marL="0" lvl="0" indent="0" algn="ctr" defTabSz="800100">
            <a:lnSpc>
              <a:spcPct val="90000"/>
            </a:lnSpc>
            <a:spcBef>
              <a:spcPct val="0"/>
            </a:spcBef>
            <a:spcAft>
              <a:spcPct val="35000"/>
            </a:spcAft>
            <a:buNone/>
          </a:pPr>
          <a:r>
            <a:rPr lang="en-US" sz="1800" kern="1200" dirty="0"/>
            <a:t>Select EC2 Instance</a:t>
          </a:r>
        </a:p>
      </dsp:txBody>
      <dsp:txXfrm>
        <a:off x="3875557" y="0"/>
        <a:ext cx="1724420" cy="1062008"/>
      </dsp:txXfrm>
    </dsp:sp>
    <dsp:sp modelId="{D9791F11-AEE8-9F46-8A1F-7D718DBF87E3}">
      <dsp:nvSpPr>
        <dsp:cNvPr id="0" name=""/>
        <dsp:cNvSpPr/>
      </dsp:nvSpPr>
      <dsp:spPr>
        <a:xfrm>
          <a:off x="5414395" y="0"/>
          <a:ext cx="2255424" cy="1062008"/>
        </a:xfrm>
        <a:prstGeom prst="chevron">
          <a:avLst>
            <a:gd name="adj" fmla="val 25000"/>
          </a:avLst>
        </a:prstGeom>
        <a:gradFill rotWithShape="0">
          <a:gsLst>
            <a:gs pos="0">
              <a:schemeClr val="accent1">
                <a:shade val="50000"/>
                <a:hueOff val="812325"/>
                <a:satOff val="-23644"/>
                <a:lumOff val="49092"/>
                <a:alphaOff val="0"/>
                <a:satMod val="103000"/>
                <a:lumMod val="102000"/>
                <a:tint val="94000"/>
              </a:schemeClr>
            </a:gs>
            <a:gs pos="50000">
              <a:schemeClr val="accent1">
                <a:shade val="50000"/>
                <a:hueOff val="812325"/>
                <a:satOff val="-23644"/>
                <a:lumOff val="49092"/>
                <a:alphaOff val="0"/>
                <a:satMod val="110000"/>
                <a:lumMod val="100000"/>
                <a:shade val="100000"/>
              </a:schemeClr>
            </a:gs>
            <a:gs pos="100000">
              <a:schemeClr val="accent1">
                <a:shade val="50000"/>
                <a:hueOff val="812325"/>
                <a:satOff val="-23644"/>
                <a:lumOff val="49092"/>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9566" tIns="45720" rIns="79566" bIns="45720" numCol="1" spcCol="1270" anchor="t" anchorCtr="0">
          <a:noAutofit/>
        </a:bodyPr>
        <a:lstStyle/>
        <a:p>
          <a:pPr marL="0" lvl="0" indent="0" algn="l" defTabSz="800100">
            <a:lnSpc>
              <a:spcPct val="90000"/>
            </a:lnSpc>
            <a:spcBef>
              <a:spcPct val="0"/>
            </a:spcBef>
            <a:spcAft>
              <a:spcPct val="35000"/>
            </a:spcAft>
            <a:buNone/>
          </a:pPr>
          <a:r>
            <a:rPr lang="en-US" sz="1800" kern="1200" dirty="0"/>
            <a:t>Actions</a:t>
          </a:r>
        </a:p>
        <a:p>
          <a:pPr marL="114300" lvl="1" indent="-114300" algn="l" defTabSz="622300">
            <a:lnSpc>
              <a:spcPct val="90000"/>
            </a:lnSpc>
            <a:spcBef>
              <a:spcPct val="0"/>
            </a:spcBef>
            <a:spcAft>
              <a:spcPct val="15000"/>
            </a:spcAft>
            <a:buChar char="•"/>
          </a:pPr>
          <a:r>
            <a:rPr lang="en-US" sz="1400" kern="1200" dirty="0"/>
            <a:t>Instance Settings</a:t>
          </a:r>
        </a:p>
        <a:p>
          <a:pPr marL="114300" lvl="1" indent="-114300" algn="l" defTabSz="622300">
            <a:lnSpc>
              <a:spcPct val="90000"/>
            </a:lnSpc>
            <a:spcBef>
              <a:spcPct val="0"/>
            </a:spcBef>
            <a:spcAft>
              <a:spcPct val="15000"/>
            </a:spcAft>
            <a:buChar char="•"/>
          </a:pPr>
          <a:r>
            <a:rPr lang="en-US" sz="1400" kern="1200" dirty="0"/>
            <a:t>Attach/Replace IAM Role</a:t>
          </a:r>
        </a:p>
      </dsp:txBody>
      <dsp:txXfrm>
        <a:off x="5679897" y="0"/>
        <a:ext cx="1724420" cy="1062008"/>
      </dsp:txXfrm>
    </dsp:sp>
    <dsp:sp modelId="{F5F03F9A-E7C9-CE41-BC37-D66D563F7DEF}">
      <dsp:nvSpPr>
        <dsp:cNvPr id="0" name=""/>
        <dsp:cNvSpPr/>
      </dsp:nvSpPr>
      <dsp:spPr>
        <a:xfrm>
          <a:off x="7218734" y="0"/>
          <a:ext cx="2255424" cy="1062008"/>
        </a:xfrm>
        <a:prstGeom prst="chevron">
          <a:avLst>
            <a:gd name="adj" fmla="val 25000"/>
          </a:avLst>
        </a:prstGeom>
        <a:gradFill rotWithShape="0">
          <a:gsLst>
            <a:gs pos="0">
              <a:schemeClr val="accent1">
                <a:shade val="50000"/>
                <a:hueOff val="541550"/>
                <a:satOff val="-15763"/>
                <a:lumOff val="32728"/>
                <a:alphaOff val="0"/>
                <a:satMod val="103000"/>
                <a:lumMod val="102000"/>
                <a:tint val="94000"/>
              </a:schemeClr>
            </a:gs>
            <a:gs pos="50000">
              <a:schemeClr val="accent1">
                <a:shade val="50000"/>
                <a:hueOff val="541550"/>
                <a:satOff val="-15763"/>
                <a:lumOff val="32728"/>
                <a:alphaOff val="0"/>
                <a:satMod val="110000"/>
                <a:lumMod val="100000"/>
                <a:shade val="100000"/>
              </a:schemeClr>
            </a:gs>
            <a:gs pos="100000">
              <a:schemeClr val="accent1">
                <a:shade val="50000"/>
                <a:hueOff val="541550"/>
                <a:satOff val="-15763"/>
                <a:lumOff val="32728"/>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9566" tIns="45720" rIns="79566" bIns="45720" numCol="1" spcCol="1270" anchor="ctr" anchorCtr="0">
          <a:noAutofit/>
        </a:bodyPr>
        <a:lstStyle/>
        <a:p>
          <a:pPr marL="0" lvl="0" indent="0" algn="ctr" defTabSz="800100">
            <a:lnSpc>
              <a:spcPct val="90000"/>
            </a:lnSpc>
            <a:spcBef>
              <a:spcPct val="0"/>
            </a:spcBef>
            <a:spcAft>
              <a:spcPct val="35000"/>
            </a:spcAft>
            <a:buNone/>
          </a:pPr>
          <a:r>
            <a:rPr lang="en-US" sz="1800" kern="1200" dirty="0"/>
            <a:t>Select Existing Policy</a:t>
          </a:r>
        </a:p>
      </dsp:txBody>
      <dsp:txXfrm>
        <a:off x="7484236" y="0"/>
        <a:ext cx="1724420" cy="1062008"/>
      </dsp:txXfrm>
    </dsp:sp>
    <dsp:sp modelId="{03410F43-45F1-BA4A-8107-0525C5A823D8}">
      <dsp:nvSpPr>
        <dsp:cNvPr id="0" name=""/>
        <dsp:cNvSpPr/>
      </dsp:nvSpPr>
      <dsp:spPr>
        <a:xfrm>
          <a:off x="9023073" y="0"/>
          <a:ext cx="2255424" cy="1062008"/>
        </a:xfrm>
        <a:prstGeom prst="chevron">
          <a:avLst>
            <a:gd name="adj" fmla="val 25000"/>
          </a:avLst>
        </a:prstGeom>
        <a:gradFill rotWithShape="0">
          <a:gsLst>
            <a:gs pos="0">
              <a:schemeClr val="accent1">
                <a:shade val="50000"/>
                <a:hueOff val="270775"/>
                <a:satOff val="-7881"/>
                <a:lumOff val="16364"/>
                <a:alphaOff val="0"/>
                <a:satMod val="103000"/>
                <a:lumMod val="102000"/>
                <a:tint val="94000"/>
              </a:schemeClr>
            </a:gs>
            <a:gs pos="50000">
              <a:schemeClr val="accent1">
                <a:shade val="50000"/>
                <a:hueOff val="270775"/>
                <a:satOff val="-7881"/>
                <a:lumOff val="16364"/>
                <a:alphaOff val="0"/>
                <a:satMod val="110000"/>
                <a:lumMod val="100000"/>
                <a:shade val="100000"/>
              </a:schemeClr>
            </a:gs>
            <a:gs pos="100000">
              <a:schemeClr val="accent1">
                <a:shade val="50000"/>
                <a:hueOff val="270775"/>
                <a:satOff val="-7881"/>
                <a:lumOff val="16364"/>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9566" tIns="45720" rIns="79566" bIns="45720" numCol="1" spcCol="1270" anchor="ctr" anchorCtr="0">
          <a:noAutofit/>
        </a:bodyPr>
        <a:lstStyle/>
        <a:p>
          <a:pPr marL="0" lvl="0" indent="0" algn="ctr" defTabSz="800100">
            <a:lnSpc>
              <a:spcPct val="90000"/>
            </a:lnSpc>
            <a:spcBef>
              <a:spcPct val="0"/>
            </a:spcBef>
            <a:spcAft>
              <a:spcPct val="35000"/>
            </a:spcAft>
            <a:buNone/>
          </a:pPr>
          <a:r>
            <a:rPr lang="en-US" sz="1800" kern="1200"/>
            <a:t>Apply</a:t>
          </a:r>
        </a:p>
      </dsp:txBody>
      <dsp:txXfrm>
        <a:off x="9288575" y="0"/>
        <a:ext cx="1724420" cy="106200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68B76F-F1BC-B24D-AB19-1A789904ECAD}">
      <dsp:nvSpPr>
        <dsp:cNvPr id="0" name=""/>
        <dsp:cNvSpPr/>
      </dsp:nvSpPr>
      <dsp:spPr>
        <a:xfrm>
          <a:off x="4512" y="0"/>
          <a:ext cx="3585776" cy="680909"/>
        </a:xfrm>
        <a:prstGeom prst="chevron">
          <a:avLst/>
        </a:prstGeom>
        <a:gradFill rotWithShape="0">
          <a:gsLst>
            <a:gs pos="0">
              <a:schemeClr val="accent1">
                <a:alpha val="90000"/>
                <a:hueOff val="0"/>
                <a:satOff val="0"/>
                <a:lumOff val="0"/>
                <a:alphaOff val="0"/>
                <a:satMod val="103000"/>
                <a:lumMod val="102000"/>
                <a:tint val="94000"/>
              </a:schemeClr>
            </a:gs>
            <a:gs pos="50000">
              <a:schemeClr val="accent1">
                <a:alpha val="90000"/>
                <a:hueOff val="0"/>
                <a:satOff val="0"/>
                <a:lumOff val="0"/>
                <a:alphaOff val="0"/>
                <a:satMod val="110000"/>
                <a:lumMod val="100000"/>
                <a:shade val="100000"/>
              </a:schemeClr>
            </a:gs>
            <a:gs pos="100000">
              <a:schemeClr val="accent1">
                <a:alpha val="9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010" tIns="25337" rIns="25337" bIns="25337" numCol="1" spcCol="1270" anchor="ctr" anchorCtr="0">
          <a:noAutofit/>
        </a:bodyPr>
        <a:lstStyle/>
        <a:p>
          <a:pPr marL="0" lvl="0" indent="0" algn="ctr" defTabSz="844550">
            <a:lnSpc>
              <a:spcPct val="90000"/>
            </a:lnSpc>
            <a:spcBef>
              <a:spcPct val="0"/>
            </a:spcBef>
            <a:spcAft>
              <a:spcPct val="35000"/>
            </a:spcAft>
            <a:buNone/>
          </a:pPr>
          <a:r>
            <a:rPr lang="en-US" sz="1900" kern="1200" dirty="0"/>
            <a:t>Select Account and Region</a:t>
          </a:r>
        </a:p>
      </dsp:txBody>
      <dsp:txXfrm>
        <a:off x="344967" y="0"/>
        <a:ext cx="2904867" cy="680909"/>
      </dsp:txXfrm>
    </dsp:sp>
    <dsp:sp modelId="{A45A78F7-5C95-354E-A42C-7AF8CE5394FE}">
      <dsp:nvSpPr>
        <dsp:cNvPr id="0" name=""/>
        <dsp:cNvSpPr/>
      </dsp:nvSpPr>
      <dsp:spPr>
        <a:xfrm>
          <a:off x="2995672" y="0"/>
          <a:ext cx="4836374" cy="680909"/>
        </a:xfrm>
        <a:prstGeom prst="chevron">
          <a:avLst/>
        </a:prstGeom>
        <a:gradFill rotWithShape="0">
          <a:gsLst>
            <a:gs pos="0">
              <a:schemeClr val="accent1">
                <a:alpha val="90000"/>
                <a:hueOff val="0"/>
                <a:satOff val="0"/>
                <a:lumOff val="0"/>
                <a:alphaOff val="-20000"/>
                <a:satMod val="103000"/>
                <a:lumMod val="102000"/>
                <a:tint val="94000"/>
              </a:schemeClr>
            </a:gs>
            <a:gs pos="50000">
              <a:schemeClr val="accent1">
                <a:alpha val="90000"/>
                <a:hueOff val="0"/>
                <a:satOff val="0"/>
                <a:lumOff val="0"/>
                <a:alphaOff val="-20000"/>
                <a:satMod val="110000"/>
                <a:lumMod val="100000"/>
                <a:shade val="100000"/>
              </a:schemeClr>
            </a:gs>
            <a:gs pos="100000">
              <a:schemeClr val="accent1">
                <a:alpha val="90000"/>
                <a:hueOff val="0"/>
                <a:satOff val="0"/>
                <a:lumOff val="0"/>
                <a:alphaOff val="-2000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010" tIns="25337" rIns="25337" bIns="25337" numCol="1" spcCol="1270" anchor="ctr" anchorCtr="0">
          <a:noAutofit/>
        </a:bodyPr>
        <a:lstStyle/>
        <a:p>
          <a:pPr marL="0" lvl="0" indent="0" algn="ctr" defTabSz="844550">
            <a:lnSpc>
              <a:spcPct val="90000"/>
            </a:lnSpc>
            <a:spcBef>
              <a:spcPct val="0"/>
            </a:spcBef>
            <a:spcAft>
              <a:spcPct val="35000"/>
            </a:spcAft>
            <a:buNone/>
          </a:pPr>
          <a:r>
            <a:rPr lang="en-US" sz="1900" kern="1200" dirty="0"/>
            <a:t>Select SQS</a:t>
          </a:r>
        </a:p>
      </dsp:txBody>
      <dsp:txXfrm>
        <a:off x="3336127" y="0"/>
        <a:ext cx="4155465" cy="680909"/>
      </dsp:txXfrm>
    </dsp:sp>
    <dsp:sp modelId="{5E8BEF15-695E-CD44-9200-3DD0F4DF1D8D}">
      <dsp:nvSpPr>
        <dsp:cNvPr id="0" name=""/>
        <dsp:cNvSpPr/>
      </dsp:nvSpPr>
      <dsp:spPr>
        <a:xfrm>
          <a:off x="7237429" y="0"/>
          <a:ext cx="4268217" cy="680909"/>
        </a:xfrm>
        <a:prstGeom prst="chevron">
          <a:avLst/>
        </a:prstGeom>
        <a:gradFill rotWithShape="0">
          <a:gsLst>
            <a:gs pos="0">
              <a:schemeClr val="accent1">
                <a:alpha val="90000"/>
                <a:hueOff val="0"/>
                <a:satOff val="0"/>
                <a:lumOff val="0"/>
                <a:alphaOff val="-40000"/>
                <a:satMod val="103000"/>
                <a:lumMod val="102000"/>
                <a:tint val="94000"/>
              </a:schemeClr>
            </a:gs>
            <a:gs pos="50000">
              <a:schemeClr val="accent1">
                <a:alpha val="90000"/>
                <a:hueOff val="0"/>
                <a:satOff val="0"/>
                <a:lumOff val="0"/>
                <a:alphaOff val="-40000"/>
                <a:satMod val="110000"/>
                <a:lumMod val="100000"/>
                <a:shade val="100000"/>
              </a:schemeClr>
            </a:gs>
            <a:gs pos="100000">
              <a:schemeClr val="accent1">
                <a:alpha val="90000"/>
                <a:hueOff val="0"/>
                <a:satOff val="0"/>
                <a:lumOff val="0"/>
                <a:alphaOff val="-4000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010" tIns="25337" rIns="25337" bIns="25337" numCol="1" spcCol="1270" anchor="ctr" anchorCtr="0">
          <a:noAutofit/>
        </a:bodyPr>
        <a:lstStyle/>
        <a:p>
          <a:pPr marL="0" lvl="0" indent="0" algn="ctr" defTabSz="844550">
            <a:lnSpc>
              <a:spcPct val="90000"/>
            </a:lnSpc>
            <a:spcBef>
              <a:spcPct val="0"/>
            </a:spcBef>
            <a:spcAft>
              <a:spcPct val="35000"/>
            </a:spcAft>
            <a:buNone/>
          </a:pPr>
          <a:r>
            <a:rPr lang="en-US" sz="1900" kern="1200" dirty="0"/>
            <a:t>Index </a:t>
          </a:r>
          <a:r>
            <a:rPr lang="mr-IN" sz="1900" kern="1200" dirty="0"/>
            <a:t>–</a:t>
          </a:r>
          <a:r>
            <a:rPr lang="en-US" sz="1900" kern="1200" dirty="0"/>
            <a:t> default</a:t>
          </a:r>
        </a:p>
        <a:p>
          <a:pPr marL="0" lvl="0" indent="0" algn="ctr" defTabSz="844550">
            <a:lnSpc>
              <a:spcPct val="90000"/>
            </a:lnSpc>
            <a:spcBef>
              <a:spcPct val="0"/>
            </a:spcBef>
            <a:spcAft>
              <a:spcPct val="35000"/>
            </a:spcAft>
            <a:buNone/>
          </a:pPr>
          <a:r>
            <a:rPr lang="en-US" sz="1900" kern="1200" dirty="0"/>
            <a:t>Sourcetype </a:t>
          </a:r>
          <a:r>
            <a:rPr lang="mr-IN" sz="1900" kern="1200" dirty="0"/>
            <a:t>–</a:t>
          </a:r>
          <a:r>
            <a:rPr lang="en-US" sz="1900" kern="1200" dirty="0"/>
            <a:t> </a:t>
          </a:r>
          <a:r>
            <a:rPr lang="en-US" sz="1900" kern="1200" dirty="0" err="1"/>
            <a:t>aws:config</a:t>
          </a:r>
          <a:endParaRPr lang="en-US" sz="1900" kern="1200" dirty="0"/>
        </a:p>
      </dsp:txBody>
      <dsp:txXfrm>
        <a:off x="7577884" y="0"/>
        <a:ext cx="3587308" cy="68090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68B76F-F1BC-B24D-AB19-1A789904ECAD}">
      <dsp:nvSpPr>
        <dsp:cNvPr id="0" name=""/>
        <dsp:cNvSpPr/>
      </dsp:nvSpPr>
      <dsp:spPr>
        <a:xfrm>
          <a:off x="3013" y="0"/>
          <a:ext cx="3821335" cy="695960"/>
        </a:xfrm>
        <a:prstGeom prst="chevron">
          <a:avLst/>
        </a:prstGeom>
        <a:gradFill rotWithShape="0">
          <a:gsLst>
            <a:gs pos="0">
              <a:schemeClr val="accent1">
                <a:alpha val="90000"/>
                <a:hueOff val="0"/>
                <a:satOff val="0"/>
                <a:lumOff val="0"/>
                <a:alphaOff val="0"/>
                <a:satMod val="103000"/>
                <a:lumMod val="102000"/>
                <a:tint val="94000"/>
              </a:schemeClr>
            </a:gs>
            <a:gs pos="50000">
              <a:schemeClr val="accent1">
                <a:alpha val="90000"/>
                <a:hueOff val="0"/>
                <a:satOff val="0"/>
                <a:lumOff val="0"/>
                <a:alphaOff val="0"/>
                <a:satMod val="110000"/>
                <a:lumMod val="100000"/>
                <a:shade val="100000"/>
              </a:schemeClr>
            </a:gs>
            <a:gs pos="100000">
              <a:schemeClr val="accent1">
                <a:alpha val="9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marL="0" lvl="0" indent="0" algn="ctr" defTabSz="755650">
            <a:lnSpc>
              <a:spcPct val="90000"/>
            </a:lnSpc>
            <a:spcBef>
              <a:spcPct val="0"/>
            </a:spcBef>
            <a:spcAft>
              <a:spcPct val="35000"/>
            </a:spcAft>
            <a:buNone/>
          </a:pPr>
          <a:r>
            <a:rPr lang="en-US" sz="1700" kern="1200" dirty="0"/>
            <a:t>Select Account and Region</a:t>
          </a:r>
        </a:p>
      </dsp:txBody>
      <dsp:txXfrm>
        <a:off x="350993" y="0"/>
        <a:ext cx="3125375" cy="695960"/>
      </dsp:txXfrm>
    </dsp:sp>
    <dsp:sp modelId="{A45A78F7-5C95-354E-A42C-7AF8CE5394FE}">
      <dsp:nvSpPr>
        <dsp:cNvPr id="0" name=""/>
        <dsp:cNvSpPr/>
      </dsp:nvSpPr>
      <dsp:spPr>
        <a:xfrm>
          <a:off x="3311225" y="0"/>
          <a:ext cx="5025791" cy="695960"/>
        </a:xfrm>
        <a:prstGeom prst="chevron">
          <a:avLst/>
        </a:prstGeom>
        <a:gradFill rotWithShape="0">
          <a:gsLst>
            <a:gs pos="0">
              <a:schemeClr val="accent1">
                <a:alpha val="90000"/>
                <a:hueOff val="0"/>
                <a:satOff val="0"/>
                <a:lumOff val="0"/>
                <a:alphaOff val="-20000"/>
                <a:satMod val="103000"/>
                <a:lumMod val="102000"/>
                <a:tint val="94000"/>
              </a:schemeClr>
            </a:gs>
            <a:gs pos="50000">
              <a:schemeClr val="accent1">
                <a:alpha val="90000"/>
                <a:hueOff val="0"/>
                <a:satOff val="0"/>
                <a:lumOff val="0"/>
                <a:alphaOff val="-20000"/>
                <a:satMod val="110000"/>
                <a:lumMod val="100000"/>
                <a:shade val="100000"/>
              </a:schemeClr>
            </a:gs>
            <a:gs pos="100000">
              <a:schemeClr val="accent1">
                <a:alpha val="90000"/>
                <a:hueOff val="0"/>
                <a:satOff val="0"/>
                <a:lumOff val="0"/>
                <a:alphaOff val="-2000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marL="0" lvl="0" indent="0" algn="ctr" defTabSz="755650">
            <a:lnSpc>
              <a:spcPct val="90000"/>
            </a:lnSpc>
            <a:spcBef>
              <a:spcPct val="0"/>
            </a:spcBef>
            <a:spcAft>
              <a:spcPct val="35000"/>
            </a:spcAft>
            <a:buNone/>
          </a:pPr>
          <a:r>
            <a:rPr lang="en-US" sz="1700" kern="1200" dirty="0"/>
            <a:t>Select Rules</a:t>
          </a:r>
        </a:p>
      </dsp:txBody>
      <dsp:txXfrm>
        <a:off x="3659205" y="0"/>
        <a:ext cx="4329831" cy="695960"/>
      </dsp:txXfrm>
    </dsp:sp>
    <dsp:sp modelId="{5E8BEF15-695E-CD44-9200-3DD0F4DF1D8D}">
      <dsp:nvSpPr>
        <dsp:cNvPr id="0" name=""/>
        <dsp:cNvSpPr/>
      </dsp:nvSpPr>
      <dsp:spPr>
        <a:xfrm>
          <a:off x="7823892" y="0"/>
          <a:ext cx="3683254" cy="695960"/>
        </a:xfrm>
        <a:prstGeom prst="chevron">
          <a:avLst/>
        </a:prstGeom>
        <a:gradFill rotWithShape="0">
          <a:gsLst>
            <a:gs pos="0">
              <a:schemeClr val="accent1">
                <a:alpha val="90000"/>
                <a:hueOff val="0"/>
                <a:satOff val="0"/>
                <a:lumOff val="0"/>
                <a:alphaOff val="-40000"/>
                <a:satMod val="103000"/>
                <a:lumMod val="102000"/>
                <a:tint val="94000"/>
              </a:schemeClr>
            </a:gs>
            <a:gs pos="50000">
              <a:schemeClr val="accent1">
                <a:alpha val="90000"/>
                <a:hueOff val="0"/>
                <a:satOff val="0"/>
                <a:lumOff val="0"/>
                <a:alphaOff val="-40000"/>
                <a:satMod val="110000"/>
                <a:lumMod val="100000"/>
                <a:shade val="100000"/>
              </a:schemeClr>
            </a:gs>
            <a:gs pos="100000">
              <a:schemeClr val="accent1">
                <a:alpha val="90000"/>
                <a:hueOff val="0"/>
                <a:satOff val="0"/>
                <a:lumOff val="0"/>
                <a:alphaOff val="-4000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marL="0" lvl="0" indent="0" algn="ctr" defTabSz="755650">
            <a:lnSpc>
              <a:spcPct val="90000"/>
            </a:lnSpc>
            <a:spcBef>
              <a:spcPct val="0"/>
            </a:spcBef>
            <a:spcAft>
              <a:spcPct val="35000"/>
            </a:spcAft>
            <a:buNone/>
          </a:pPr>
          <a:r>
            <a:rPr lang="en-US" sz="1700" kern="1200" dirty="0"/>
            <a:t>Index </a:t>
          </a:r>
          <a:r>
            <a:rPr lang="mr-IN" sz="1700" kern="1200" dirty="0"/>
            <a:t>–</a:t>
          </a:r>
          <a:r>
            <a:rPr lang="en-US" sz="1700" kern="1200" dirty="0"/>
            <a:t> default</a:t>
          </a:r>
        </a:p>
        <a:p>
          <a:pPr marL="0" lvl="0" indent="0" algn="ctr" defTabSz="755650">
            <a:lnSpc>
              <a:spcPct val="90000"/>
            </a:lnSpc>
            <a:spcBef>
              <a:spcPct val="0"/>
            </a:spcBef>
            <a:spcAft>
              <a:spcPct val="35000"/>
            </a:spcAft>
            <a:buNone/>
          </a:pPr>
          <a:r>
            <a:rPr lang="en-US" sz="1700" kern="1200" dirty="0"/>
            <a:t>Sourcetype </a:t>
          </a:r>
          <a:r>
            <a:rPr lang="mr-IN" sz="1700" kern="1200" dirty="0"/>
            <a:t>–</a:t>
          </a:r>
          <a:r>
            <a:rPr lang="en-US" sz="1700" kern="1200" dirty="0"/>
            <a:t> </a:t>
          </a:r>
          <a:r>
            <a:rPr lang="en-US" sz="1700" kern="1200" dirty="0" err="1"/>
            <a:t>aws:config:rules</a:t>
          </a:r>
          <a:endParaRPr lang="en-US" sz="1700" kern="1200" dirty="0"/>
        </a:p>
      </dsp:txBody>
      <dsp:txXfrm>
        <a:off x="8171872" y="0"/>
        <a:ext cx="2987294" cy="69596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004331-55BA-9F4A-96E9-9435152ED8CD}">
      <dsp:nvSpPr>
        <dsp:cNvPr id="0" name=""/>
        <dsp:cNvSpPr/>
      </dsp:nvSpPr>
      <dsp:spPr>
        <a:xfrm>
          <a:off x="5249" y="0"/>
          <a:ext cx="4590271" cy="694943"/>
        </a:xfrm>
        <a:prstGeom prst="homePlate">
          <a:avLst/>
        </a:prstGeom>
        <a:gradFill rotWithShape="0">
          <a:gsLst>
            <a:gs pos="0">
              <a:schemeClr val="accent1">
                <a:shade val="80000"/>
                <a:hueOff val="0"/>
                <a:satOff val="0"/>
                <a:lumOff val="0"/>
                <a:alphaOff val="0"/>
                <a:satMod val="103000"/>
                <a:lumMod val="102000"/>
                <a:tint val="94000"/>
              </a:schemeClr>
            </a:gs>
            <a:gs pos="50000">
              <a:schemeClr val="accent1">
                <a:shade val="80000"/>
                <a:hueOff val="0"/>
                <a:satOff val="0"/>
                <a:lumOff val="0"/>
                <a:alphaOff val="0"/>
                <a:satMod val="110000"/>
                <a:lumMod val="100000"/>
                <a:shade val="100000"/>
              </a:schemeClr>
            </a:gs>
            <a:gs pos="100000">
              <a:schemeClr val="accent1">
                <a:shade val="8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2014" tIns="56007" rIns="28004" bIns="56007" numCol="1" spcCol="1270" anchor="ctr" anchorCtr="0">
          <a:noAutofit/>
        </a:bodyPr>
        <a:lstStyle/>
        <a:p>
          <a:pPr marL="0" lvl="0" indent="0" algn="ctr" defTabSz="933450">
            <a:lnSpc>
              <a:spcPct val="90000"/>
            </a:lnSpc>
            <a:spcBef>
              <a:spcPct val="0"/>
            </a:spcBef>
            <a:spcAft>
              <a:spcPct val="35000"/>
            </a:spcAft>
            <a:buNone/>
          </a:pPr>
          <a:r>
            <a:rPr lang="en-US" sz="2100" kern="1200" dirty="0"/>
            <a:t>Select Regions</a:t>
          </a:r>
        </a:p>
      </dsp:txBody>
      <dsp:txXfrm>
        <a:off x="5249" y="0"/>
        <a:ext cx="4416535" cy="694943"/>
      </dsp:txXfrm>
    </dsp:sp>
    <dsp:sp modelId="{FCA847A6-0EF4-A64E-A754-156E0BA230FD}">
      <dsp:nvSpPr>
        <dsp:cNvPr id="0" name=""/>
        <dsp:cNvSpPr/>
      </dsp:nvSpPr>
      <dsp:spPr>
        <a:xfrm>
          <a:off x="3677466" y="0"/>
          <a:ext cx="4590271" cy="694943"/>
        </a:xfrm>
        <a:prstGeom prst="chevron">
          <a:avLst/>
        </a:prstGeom>
        <a:gradFill rotWithShape="0">
          <a:gsLst>
            <a:gs pos="0">
              <a:schemeClr val="accent1">
                <a:shade val="80000"/>
                <a:hueOff val="369808"/>
                <a:satOff val="-10982"/>
                <a:lumOff val="17352"/>
                <a:alphaOff val="0"/>
                <a:satMod val="103000"/>
                <a:lumMod val="102000"/>
                <a:tint val="94000"/>
              </a:schemeClr>
            </a:gs>
            <a:gs pos="50000">
              <a:schemeClr val="accent1">
                <a:shade val="80000"/>
                <a:hueOff val="369808"/>
                <a:satOff val="-10982"/>
                <a:lumOff val="17352"/>
                <a:alphaOff val="0"/>
                <a:satMod val="110000"/>
                <a:lumMod val="100000"/>
                <a:shade val="100000"/>
              </a:schemeClr>
            </a:gs>
            <a:gs pos="100000">
              <a:schemeClr val="accent1">
                <a:shade val="80000"/>
                <a:hueOff val="369808"/>
                <a:satOff val="-10982"/>
                <a:lumOff val="17352"/>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4011" tIns="56007" rIns="28004" bIns="56007" numCol="1" spcCol="1270" anchor="ctr" anchorCtr="0">
          <a:noAutofit/>
        </a:bodyPr>
        <a:lstStyle/>
        <a:p>
          <a:pPr marL="0" lvl="0" indent="0" algn="ctr" defTabSz="933450">
            <a:lnSpc>
              <a:spcPct val="90000"/>
            </a:lnSpc>
            <a:spcBef>
              <a:spcPct val="0"/>
            </a:spcBef>
            <a:spcAft>
              <a:spcPct val="35000"/>
            </a:spcAft>
            <a:buNone/>
          </a:pPr>
          <a:r>
            <a:rPr lang="en-US" sz="2100" kern="1200" dirty="0"/>
            <a:t>Select Services / Metrics</a:t>
          </a:r>
        </a:p>
      </dsp:txBody>
      <dsp:txXfrm>
        <a:off x="4024938" y="0"/>
        <a:ext cx="3895328" cy="694943"/>
      </dsp:txXfrm>
    </dsp:sp>
    <dsp:sp modelId="{3521B663-3DAA-0142-9676-902C03695F6F}">
      <dsp:nvSpPr>
        <dsp:cNvPr id="0" name=""/>
        <dsp:cNvSpPr/>
      </dsp:nvSpPr>
      <dsp:spPr>
        <a:xfrm>
          <a:off x="7349683" y="0"/>
          <a:ext cx="4590271" cy="694943"/>
        </a:xfrm>
        <a:prstGeom prst="chevron">
          <a:avLst/>
        </a:prstGeom>
        <a:gradFill rotWithShape="0">
          <a:gsLst>
            <a:gs pos="0">
              <a:schemeClr val="accent1">
                <a:shade val="80000"/>
                <a:hueOff val="739616"/>
                <a:satOff val="-21963"/>
                <a:lumOff val="34703"/>
                <a:alphaOff val="0"/>
                <a:satMod val="103000"/>
                <a:lumMod val="102000"/>
                <a:tint val="94000"/>
              </a:schemeClr>
            </a:gs>
            <a:gs pos="50000">
              <a:schemeClr val="accent1">
                <a:shade val="80000"/>
                <a:hueOff val="739616"/>
                <a:satOff val="-21963"/>
                <a:lumOff val="34703"/>
                <a:alphaOff val="0"/>
                <a:satMod val="110000"/>
                <a:lumMod val="100000"/>
                <a:shade val="100000"/>
              </a:schemeClr>
            </a:gs>
            <a:gs pos="100000">
              <a:schemeClr val="accent1">
                <a:shade val="80000"/>
                <a:hueOff val="739616"/>
                <a:satOff val="-21963"/>
                <a:lumOff val="34703"/>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4011" tIns="56007" rIns="28004" bIns="56007" numCol="1" spcCol="1270" anchor="ctr" anchorCtr="0">
          <a:noAutofit/>
        </a:bodyPr>
        <a:lstStyle/>
        <a:p>
          <a:pPr marL="0" lvl="0" indent="0" algn="ctr" defTabSz="933450">
            <a:lnSpc>
              <a:spcPct val="90000"/>
            </a:lnSpc>
            <a:spcBef>
              <a:spcPct val="0"/>
            </a:spcBef>
            <a:spcAft>
              <a:spcPct val="35000"/>
            </a:spcAft>
            <a:buNone/>
          </a:pPr>
          <a:r>
            <a:rPr lang="en-US" sz="2100" kern="1200" dirty="0"/>
            <a:t>index - default </a:t>
          </a:r>
          <a:br>
            <a:rPr lang="en-US" sz="2100" kern="1200" dirty="0"/>
          </a:br>
          <a:r>
            <a:rPr lang="en-US" sz="2100" kern="1200" dirty="0" err="1"/>
            <a:t>sourcetype</a:t>
          </a:r>
          <a:r>
            <a:rPr lang="en-US" sz="2100" kern="1200" dirty="0"/>
            <a:t> - </a:t>
          </a:r>
          <a:r>
            <a:rPr lang="en-US" sz="2100" kern="1200" dirty="0" err="1"/>
            <a:t>aws:cloudwatch</a:t>
          </a:r>
          <a:endParaRPr lang="en-US" sz="2100" kern="1200" dirty="0"/>
        </a:p>
      </dsp:txBody>
      <dsp:txXfrm>
        <a:off x="7697155" y="0"/>
        <a:ext cx="3895328" cy="694943"/>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68B76F-F1BC-B24D-AB19-1A789904ECAD}">
      <dsp:nvSpPr>
        <dsp:cNvPr id="0" name=""/>
        <dsp:cNvSpPr/>
      </dsp:nvSpPr>
      <dsp:spPr>
        <a:xfrm>
          <a:off x="1485" y="0"/>
          <a:ext cx="4046707" cy="680909"/>
        </a:xfrm>
        <a:prstGeom prst="chevron">
          <a:avLst/>
        </a:prstGeom>
        <a:gradFill rotWithShape="0">
          <a:gsLst>
            <a:gs pos="0">
              <a:schemeClr val="accent1">
                <a:alpha val="90000"/>
                <a:hueOff val="0"/>
                <a:satOff val="0"/>
                <a:lumOff val="0"/>
                <a:alphaOff val="0"/>
                <a:satMod val="103000"/>
                <a:lumMod val="102000"/>
                <a:tint val="94000"/>
              </a:schemeClr>
            </a:gs>
            <a:gs pos="50000">
              <a:schemeClr val="accent1">
                <a:alpha val="90000"/>
                <a:hueOff val="0"/>
                <a:satOff val="0"/>
                <a:lumOff val="0"/>
                <a:alphaOff val="0"/>
                <a:satMod val="110000"/>
                <a:lumMod val="100000"/>
                <a:shade val="100000"/>
              </a:schemeClr>
            </a:gs>
            <a:gs pos="100000">
              <a:schemeClr val="accent1">
                <a:alpha val="9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010" tIns="25337" rIns="25337" bIns="25337" numCol="1" spcCol="1270" anchor="ctr" anchorCtr="0">
          <a:noAutofit/>
        </a:bodyPr>
        <a:lstStyle/>
        <a:p>
          <a:pPr marL="0" lvl="0" indent="0" algn="ctr" defTabSz="844550">
            <a:lnSpc>
              <a:spcPct val="90000"/>
            </a:lnSpc>
            <a:spcBef>
              <a:spcPct val="0"/>
            </a:spcBef>
            <a:spcAft>
              <a:spcPct val="35000"/>
            </a:spcAft>
            <a:buNone/>
          </a:pPr>
          <a:r>
            <a:rPr lang="en-US" sz="1900" kern="1200" dirty="0"/>
            <a:t>Select Account and Region</a:t>
          </a:r>
        </a:p>
      </dsp:txBody>
      <dsp:txXfrm>
        <a:off x="341940" y="0"/>
        <a:ext cx="3365798" cy="680909"/>
      </dsp:txXfrm>
    </dsp:sp>
    <dsp:sp modelId="{A45A78F7-5C95-354E-A42C-7AF8CE5394FE}">
      <dsp:nvSpPr>
        <dsp:cNvPr id="0" name=""/>
        <dsp:cNvSpPr/>
      </dsp:nvSpPr>
      <dsp:spPr>
        <a:xfrm>
          <a:off x="3377142" y="0"/>
          <a:ext cx="3985709" cy="680909"/>
        </a:xfrm>
        <a:prstGeom prst="chevron">
          <a:avLst/>
        </a:prstGeom>
        <a:gradFill rotWithShape="0">
          <a:gsLst>
            <a:gs pos="0">
              <a:schemeClr val="accent1">
                <a:alpha val="90000"/>
                <a:hueOff val="0"/>
                <a:satOff val="0"/>
                <a:lumOff val="0"/>
                <a:alphaOff val="-20000"/>
                <a:satMod val="103000"/>
                <a:lumMod val="102000"/>
                <a:tint val="94000"/>
              </a:schemeClr>
            </a:gs>
            <a:gs pos="50000">
              <a:schemeClr val="accent1">
                <a:alpha val="90000"/>
                <a:hueOff val="0"/>
                <a:satOff val="0"/>
                <a:lumOff val="0"/>
                <a:alphaOff val="-20000"/>
                <a:satMod val="110000"/>
                <a:lumMod val="100000"/>
                <a:shade val="100000"/>
              </a:schemeClr>
            </a:gs>
            <a:gs pos="100000">
              <a:schemeClr val="accent1">
                <a:alpha val="90000"/>
                <a:hueOff val="0"/>
                <a:satOff val="0"/>
                <a:lumOff val="0"/>
                <a:alphaOff val="-2000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010" tIns="25337" rIns="25337" bIns="25337" numCol="1" spcCol="1270" anchor="ctr" anchorCtr="0">
          <a:noAutofit/>
        </a:bodyPr>
        <a:lstStyle/>
        <a:p>
          <a:pPr marL="0" lvl="0" indent="0" algn="ctr" defTabSz="844550">
            <a:lnSpc>
              <a:spcPct val="90000"/>
            </a:lnSpc>
            <a:spcBef>
              <a:spcPct val="0"/>
            </a:spcBef>
            <a:spcAft>
              <a:spcPct val="35000"/>
            </a:spcAft>
            <a:buNone/>
          </a:pPr>
          <a:r>
            <a:rPr lang="en-US" sz="1900" kern="1200" dirty="0"/>
            <a:t>Select SQS</a:t>
          </a:r>
        </a:p>
      </dsp:txBody>
      <dsp:txXfrm>
        <a:off x="3717597" y="0"/>
        <a:ext cx="3304800" cy="680909"/>
      </dsp:txXfrm>
    </dsp:sp>
    <dsp:sp modelId="{5E8BEF15-695E-CD44-9200-3DD0F4DF1D8D}">
      <dsp:nvSpPr>
        <dsp:cNvPr id="0" name=""/>
        <dsp:cNvSpPr/>
      </dsp:nvSpPr>
      <dsp:spPr>
        <a:xfrm>
          <a:off x="6691800" y="0"/>
          <a:ext cx="4816873" cy="680909"/>
        </a:xfrm>
        <a:prstGeom prst="chevron">
          <a:avLst/>
        </a:prstGeom>
        <a:gradFill rotWithShape="0">
          <a:gsLst>
            <a:gs pos="0">
              <a:schemeClr val="accent1">
                <a:alpha val="90000"/>
                <a:hueOff val="0"/>
                <a:satOff val="0"/>
                <a:lumOff val="0"/>
                <a:alphaOff val="-40000"/>
                <a:satMod val="103000"/>
                <a:lumMod val="102000"/>
                <a:tint val="94000"/>
              </a:schemeClr>
            </a:gs>
            <a:gs pos="50000">
              <a:schemeClr val="accent1">
                <a:alpha val="90000"/>
                <a:hueOff val="0"/>
                <a:satOff val="0"/>
                <a:lumOff val="0"/>
                <a:alphaOff val="-40000"/>
                <a:satMod val="110000"/>
                <a:lumMod val="100000"/>
                <a:shade val="100000"/>
              </a:schemeClr>
            </a:gs>
            <a:gs pos="100000">
              <a:schemeClr val="accent1">
                <a:alpha val="90000"/>
                <a:hueOff val="0"/>
                <a:satOff val="0"/>
                <a:lumOff val="0"/>
                <a:alphaOff val="-4000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010" tIns="25337" rIns="25337" bIns="25337" numCol="1" spcCol="1270" anchor="ctr" anchorCtr="0">
          <a:noAutofit/>
        </a:bodyPr>
        <a:lstStyle/>
        <a:p>
          <a:pPr marL="0" lvl="0" indent="0" algn="ctr" defTabSz="844550">
            <a:lnSpc>
              <a:spcPct val="90000"/>
            </a:lnSpc>
            <a:spcBef>
              <a:spcPct val="0"/>
            </a:spcBef>
            <a:spcAft>
              <a:spcPct val="35000"/>
            </a:spcAft>
            <a:buNone/>
          </a:pPr>
          <a:r>
            <a:rPr lang="en-US" sz="1900" kern="1200" dirty="0"/>
            <a:t>Index - default </a:t>
          </a:r>
        </a:p>
        <a:p>
          <a:pPr marL="0" lvl="0" indent="0" algn="ctr" defTabSz="844550">
            <a:lnSpc>
              <a:spcPct val="90000"/>
            </a:lnSpc>
            <a:spcBef>
              <a:spcPct val="0"/>
            </a:spcBef>
            <a:spcAft>
              <a:spcPct val="35000"/>
            </a:spcAft>
            <a:buNone/>
          </a:pPr>
          <a:r>
            <a:rPr lang="en-US" sz="1900" kern="1200" dirty="0"/>
            <a:t>Sourcetype - aws:cloudtrail </a:t>
          </a:r>
        </a:p>
      </dsp:txBody>
      <dsp:txXfrm>
        <a:off x="7032255" y="0"/>
        <a:ext cx="4135964" cy="680909"/>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68B76F-F1BC-B24D-AB19-1A789904ECAD}">
      <dsp:nvSpPr>
        <dsp:cNvPr id="0" name=""/>
        <dsp:cNvSpPr/>
      </dsp:nvSpPr>
      <dsp:spPr>
        <a:xfrm>
          <a:off x="1485" y="0"/>
          <a:ext cx="4046707" cy="680909"/>
        </a:xfrm>
        <a:prstGeom prst="chevron">
          <a:avLst/>
        </a:prstGeom>
        <a:gradFill rotWithShape="0">
          <a:gsLst>
            <a:gs pos="0">
              <a:schemeClr val="accent1">
                <a:alpha val="90000"/>
                <a:hueOff val="0"/>
                <a:satOff val="0"/>
                <a:lumOff val="0"/>
                <a:alphaOff val="0"/>
                <a:satMod val="103000"/>
                <a:lumMod val="102000"/>
                <a:tint val="94000"/>
              </a:schemeClr>
            </a:gs>
            <a:gs pos="50000">
              <a:schemeClr val="accent1">
                <a:alpha val="90000"/>
                <a:hueOff val="0"/>
                <a:satOff val="0"/>
                <a:lumOff val="0"/>
                <a:alphaOff val="0"/>
                <a:satMod val="110000"/>
                <a:lumMod val="100000"/>
                <a:shade val="100000"/>
              </a:schemeClr>
            </a:gs>
            <a:gs pos="100000">
              <a:schemeClr val="accent1">
                <a:alpha val="9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marL="0" lvl="0" indent="0" algn="ctr" defTabSz="755650">
            <a:lnSpc>
              <a:spcPct val="90000"/>
            </a:lnSpc>
            <a:spcBef>
              <a:spcPct val="0"/>
            </a:spcBef>
            <a:spcAft>
              <a:spcPct val="35000"/>
            </a:spcAft>
            <a:buNone/>
          </a:pPr>
          <a:r>
            <a:rPr lang="en-US" sz="1700" kern="1200" dirty="0"/>
            <a:t>Select Account and Region</a:t>
          </a:r>
        </a:p>
      </dsp:txBody>
      <dsp:txXfrm>
        <a:off x="341940" y="0"/>
        <a:ext cx="3365798" cy="680909"/>
      </dsp:txXfrm>
    </dsp:sp>
    <dsp:sp modelId="{A45A78F7-5C95-354E-A42C-7AF8CE5394FE}">
      <dsp:nvSpPr>
        <dsp:cNvPr id="0" name=""/>
        <dsp:cNvSpPr/>
      </dsp:nvSpPr>
      <dsp:spPr>
        <a:xfrm>
          <a:off x="3377142" y="0"/>
          <a:ext cx="3985709" cy="680909"/>
        </a:xfrm>
        <a:prstGeom prst="chevron">
          <a:avLst/>
        </a:prstGeom>
        <a:gradFill rotWithShape="0">
          <a:gsLst>
            <a:gs pos="0">
              <a:schemeClr val="accent1">
                <a:alpha val="90000"/>
                <a:hueOff val="0"/>
                <a:satOff val="0"/>
                <a:lumOff val="0"/>
                <a:alphaOff val="-20000"/>
                <a:satMod val="103000"/>
                <a:lumMod val="102000"/>
                <a:tint val="94000"/>
              </a:schemeClr>
            </a:gs>
            <a:gs pos="50000">
              <a:schemeClr val="accent1">
                <a:alpha val="90000"/>
                <a:hueOff val="0"/>
                <a:satOff val="0"/>
                <a:lumOff val="0"/>
                <a:alphaOff val="-20000"/>
                <a:satMod val="110000"/>
                <a:lumMod val="100000"/>
                <a:shade val="100000"/>
              </a:schemeClr>
            </a:gs>
            <a:gs pos="100000">
              <a:schemeClr val="accent1">
                <a:alpha val="90000"/>
                <a:hueOff val="0"/>
                <a:satOff val="0"/>
                <a:lumOff val="0"/>
                <a:alphaOff val="-2000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marL="0" lvl="0" indent="0" algn="ctr" defTabSz="755650">
            <a:lnSpc>
              <a:spcPct val="90000"/>
            </a:lnSpc>
            <a:spcBef>
              <a:spcPct val="0"/>
            </a:spcBef>
            <a:spcAft>
              <a:spcPct val="35000"/>
            </a:spcAft>
            <a:buNone/>
          </a:pPr>
          <a:r>
            <a:rPr lang="en-US" sz="1700" kern="1200" dirty="0"/>
            <a:t>Select SQS</a:t>
          </a:r>
        </a:p>
      </dsp:txBody>
      <dsp:txXfrm>
        <a:off x="3717597" y="0"/>
        <a:ext cx="3304800" cy="680909"/>
      </dsp:txXfrm>
    </dsp:sp>
    <dsp:sp modelId="{5E8BEF15-695E-CD44-9200-3DD0F4DF1D8D}">
      <dsp:nvSpPr>
        <dsp:cNvPr id="0" name=""/>
        <dsp:cNvSpPr/>
      </dsp:nvSpPr>
      <dsp:spPr>
        <a:xfrm>
          <a:off x="6691800" y="0"/>
          <a:ext cx="4816873" cy="680909"/>
        </a:xfrm>
        <a:prstGeom prst="chevron">
          <a:avLst/>
        </a:prstGeom>
        <a:gradFill rotWithShape="0">
          <a:gsLst>
            <a:gs pos="0">
              <a:schemeClr val="accent1">
                <a:alpha val="90000"/>
                <a:hueOff val="0"/>
                <a:satOff val="0"/>
                <a:lumOff val="0"/>
                <a:alphaOff val="-40000"/>
                <a:satMod val="103000"/>
                <a:lumMod val="102000"/>
                <a:tint val="94000"/>
              </a:schemeClr>
            </a:gs>
            <a:gs pos="50000">
              <a:schemeClr val="accent1">
                <a:alpha val="90000"/>
                <a:hueOff val="0"/>
                <a:satOff val="0"/>
                <a:lumOff val="0"/>
                <a:alphaOff val="-40000"/>
                <a:satMod val="110000"/>
                <a:lumMod val="100000"/>
                <a:shade val="100000"/>
              </a:schemeClr>
            </a:gs>
            <a:gs pos="100000">
              <a:schemeClr val="accent1">
                <a:alpha val="90000"/>
                <a:hueOff val="0"/>
                <a:satOff val="0"/>
                <a:lumOff val="0"/>
                <a:alphaOff val="-4000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marL="0" lvl="0" indent="0" algn="ctr" defTabSz="755650">
            <a:lnSpc>
              <a:spcPct val="90000"/>
            </a:lnSpc>
            <a:spcBef>
              <a:spcPct val="0"/>
            </a:spcBef>
            <a:spcAft>
              <a:spcPct val="35000"/>
            </a:spcAft>
            <a:buNone/>
          </a:pPr>
          <a:r>
            <a:rPr lang="en-US" sz="1700" kern="1200" dirty="0"/>
            <a:t>Index - default </a:t>
          </a:r>
        </a:p>
        <a:p>
          <a:pPr marL="0" lvl="0" indent="0" algn="ctr" defTabSz="755650">
            <a:lnSpc>
              <a:spcPct val="90000"/>
            </a:lnSpc>
            <a:spcBef>
              <a:spcPct val="0"/>
            </a:spcBef>
            <a:spcAft>
              <a:spcPct val="35000"/>
            </a:spcAft>
            <a:buNone/>
          </a:pPr>
          <a:r>
            <a:rPr lang="en-US" sz="1700" kern="1200" dirty="0"/>
            <a:t>Sourcetype - </a:t>
          </a:r>
          <a:r>
            <a:rPr lang="en-US" sz="1700" kern="1200" dirty="0" err="1"/>
            <a:t>aws:cloudwatchlogs:vpcflow</a:t>
          </a:r>
          <a:r>
            <a:rPr lang="en-US" sz="1700" kern="1200" dirty="0"/>
            <a:t> </a:t>
          </a:r>
        </a:p>
      </dsp:txBody>
      <dsp:txXfrm>
        <a:off x="7032255" y="0"/>
        <a:ext cx="4135964" cy="680909"/>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68B76F-F1BC-B24D-AB19-1A789904ECAD}">
      <dsp:nvSpPr>
        <dsp:cNvPr id="0" name=""/>
        <dsp:cNvSpPr/>
      </dsp:nvSpPr>
      <dsp:spPr>
        <a:xfrm>
          <a:off x="5213" y="0"/>
          <a:ext cx="5680303" cy="680909"/>
        </a:xfrm>
        <a:prstGeom prst="chevron">
          <a:avLst/>
        </a:prstGeom>
        <a:gradFill rotWithShape="0">
          <a:gsLst>
            <a:gs pos="0">
              <a:schemeClr val="accent1">
                <a:alpha val="90000"/>
                <a:hueOff val="0"/>
                <a:satOff val="0"/>
                <a:lumOff val="0"/>
                <a:alphaOff val="0"/>
                <a:satMod val="103000"/>
                <a:lumMod val="102000"/>
                <a:tint val="94000"/>
              </a:schemeClr>
            </a:gs>
            <a:gs pos="50000">
              <a:schemeClr val="accent1">
                <a:alpha val="90000"/>
                <a:hueOff val="0"/>
                <a:satOff val="0"/>
                <a:lumOff val="0"/>
                <a:alphaOff val="0"/>
                <a:satMod val="110000"/>
                <a:lumMod val="100000"/>
                <a:shade val="100000"/>
              </a:schemeClr>
            </a:gs>
            <a:gs pos="100000">
              <a:schemeClr val="accent1">
                <a:alpha val="9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010" tIns="25337" rIns="25337" bIns="25337" numCol="1" spcCol="1270" anchor="ctr" anchorCtr="0">
          <a:noAutofit/>
        </a:bodyPr>
        <a:lstStyle/>
        <a:p>
          <a:pPr marL="0" lvl="0" indent="0" algn="ctr" defTabSz="844550">
            <a:lnSpc>
              <a:spcPct val="90000"/>
            </a:lnSpc>
            <a:spcBef>
              <a:spcPct val="0"/>
            </a:spcBef>
            <a:spcAft>
              <a:spcPct val="35000"/>
            </a:spcAft>
            <a:buNone/>
          </a:pPr>
          <a:r>
            <a:rPr lang="en-US" sz="1900" kern="1200" dirty="0"/>
            <a:t>Select Account and Region</a:t>
          </a:r>
        </a:p>
      </dsp:txBody>
      <dsp:txXfrm>
        <a:off x="345668" y="0"/>
        <a:ext cx="4999394" cy="680909"/>
      </dsp:txXfrm>
    </dsp:sp>
    <dsp:sp modelId="{5E8BEF15-695E-CD44-9200-3DD0F4DF1D8D}">
      <dsp:nvSpPr>
        <dsp:cNvPr id="0" name=""/>
        <dsp:cNvSpPr/>
      </dsp:nvSpPr>
      <dsp:spPr>
        <a:xfrm>
          <a:off x="4743572" y="0"/>
          <a:ext cx="6761373" cy="680909"/>
        </a:xfrm>
        <a:prstGeom prst="chevron">
          <a:avLst/>
        </a:prstGeom>
        <a:gradFill rotWithShape="0">
          <a:gsLst>
            <a:gs pos="0">
              <a:schemeClr val="accent1">
                <a:alpha val="90000"/>
                <a:hueOff val="0"/>
                <a:satOff val="0"/>
                <a:lumOff val="0"/>
                <a:alphaOff val="-40000"/>
                <a:satMod val="103000"/>
                <a:lumMod val="102000"/>
                <a:tint val="94000"/>
              </a:schemeClr>
            </a:gs>
            <a:gs pos="50000">
              <a:schemeClr val="accent1">
                <a:alpha val="90000"/>
                <a:hueOff val="0"/>
                <a:satOff val="0"/>
                <a:lumOff val="0"/>
                <a:alphaOff val="-40000"/>
                <a:satMod val="110000"/>
                <a:lumMod val="100000"/>
                <a:shade val="100000"/>
              </a:schemeClr>
            </a:gs>
            <a:gs pos="100000">
              <a:schemeClr val="accent1">
                <a:alpha val="90000"/>
                <a:hueOff val="0"/>
                <a:satOff val="0"/>
                <a:lumOff val="0"/>
                <a:alphaOff val="-4000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010" tIns="25337" rIns="25337" bIns="25337" numCol="1" spcCol="1270" anchor="ctr" anchorCtr="0">
          <a:noAutofit/>
        </a:bodyPr>
        <a:lstStyle/>
        <a:p>
          <a:pPr marL="0" lvl="0" indent="0" algn="ctr" defTabSz="844550">
            <a:lnSpc>
              <a:spcPct val="90000"/>
            </a:lnSpc>
            <a:spcBef>
              <a:spcPct val="0"/>
            </a:spcBef>
            <a:spcAft>
              <a:spcPct val="35000"/>
            </a:spcAft>
            <a:buNone/>
          </a:pPr>
          <a:r>
            <a:rPr lang="en-US" sz="1900" kern="1200" dirty="0"/>
            <a:t>Index </a:t>
          </a:r>
          <a:r>
            <a:rPr lang="mr-IN" sz="1900" kern="1200" dirty="0"/>
            <a:t>–</a:t>
          </a:r>
          <a:r>
            <a:rPr lang="en-US" sz="1900" kern="1200" dirty="0"/>
            <a:t> default</a:t>
          </a:r>
        </a:p>
        <a:p>
          <a:pPr marL="0" lvl="0" indent="0" algn="ctr" defTabSz="844550">
            <a:lnSpc>
              <a:spcPct val="90000"/>
            </a:lnSpc>
            <a:spcBef>
              <a:spcPct val="0"/>
            </a:spcBef>
            <a:spcAft>
              <a:spcPct val="35000"/>
            </a:spcAft>
            <a:buNone/>
          </a:pPr>
          <a:r>
            <a:rPr lang="en-US" sz="1900" kern="1200" dirty="0"/>
            <a:t>Sourcetype </a:t>
          </a:r>
          <a:r>
            <a:rPr lang="mr-IN" sz="1900" kern="1200" dirty="0"/>
            <a:t>–</a:t>
          </a:r>
          <a:r>
            <a:rPr lang="en-US" sz="1900" kern="1200" dirty="0"/>
            <a:t> </a:t>
          </a:r>
          <a:r>
            <a:rPr lang="en-US" sz="1900" kern="1200" dirty="0" err="1"/>
            <a:t>aws:inspector</a:t>
          </a:r>
          <a:endParaRPr lang="en-US" sz="1900" kern="1200" dirty="0"/>
        </a:p>
      </dsp:txBody>
      <dsp:txXfrm>
        <a:off x="5084027" y="0"/>
        <a:ext cx="6080464" cy="680909"/>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2.xml><?xml version="1.0" encoding="utf-8"?>
<dgm:layoutDef xmlns:dgm="http://schemas.openxmlformats.org/drawingml/2006/diagram" xmlns:a="http://schemas.openxmlformats.org/drawingml/2006/main" uniqueId="urn:microsoft.com/office/officeart/2005/8/layout/bProcess2">
  <dgm:title val=""/>
  <dgm:desc val=""/>
  <dgm:catLst>
    <dgm:cat type="process" pri="24000"/>
  </dgm:catLst>
  <dgm:sampData>
    <dgm:dataModel>
      <dgm:ptLst>
        <dgm:pt modelId="0" type="doc"/>
        <dgm:pt modelId="1">
          <dgm:prSet phldr="1"/>
        </dgm:pt>
        <dgm:pt modelId="2">
          <dgm:prSet phldr="1"/>
        </dgm:pt>
        <dgm:pt modelId="3">
          <dgm:prSet phldr="1"/>
        </dgm:pt>
        <dgm:pt modelId="4">
          <dgm:prSet phldr="1"/>
        </dgm:pt>
        <dgm:pt modelId="5">
          <dgm:prSet phldr="1"/>
        </dgm:pt>
        <dgm:pt modelId="6">
          <dgm:prSet phldr="1"/>
        </dgm:pt>
        <dgm:pt modelId="7">
          <dgm:prSet phldr="1"/>
        </dgm:pt>
        <dgm:pt modelId="8">
          <dgm:prSet phldr="1"/>
        </dgm:pt>
        <dgm:pt modelId="9">
          <dgm:prSet phldr="1"/>
        </dgm:pt>
      </dgm:ptLst>
      <dgm:cxnLst>
        <dgm:cxn modelId="10" srcId="0" destId="1" srcOrd="0" destOrd="0"/>
        <dgm:cxn modelId="11" srcId="0" destId="2" srcOrd="1" destOrd="0"/>
        <dgm:cxn modelId="12" srcId="0" destId="3" srcOrd="2" destOrd="0"/>
        <dgm:cxn modelId="13" srcId="0" destId="4" srcOrd="3" destOrd="0"/>
        <dgm:cxn modelId="14" srcId="0" destId="5" srcOrd="4" destOrd="0"/>
        <dgm:cxn modelId="15" srcId="0" destId="6" srcOrd="5" destOrd="0"/>
        <dgm:cxn modelId="16" srcId="0" destId="7" srcOrd="6" destOrd="0"/>
        <dgm:cxn modelId="17" srcId="0" destId="8" srcOrd="7" destOrd="0"/>
        <dgm:cxn modelId="18" srcId="0" destId="9" srcOrd="8"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dgm:varLst>
    <dgm:choose name="Name0">
      <dgm:if name="Name1" func="var" arg="dir" op="equ" val="norm">
        <dgm:alg type="snake">
          <dgm:param type="grDir" val="tL"/>
          <dgm:param type="flowDir" val="col"/>
          <dgm:param type="contDir" val="revDir"/>
        </dgm:alg>
      </dgm:if>
      <dgm:else name="Name2">
        <dgm:alg type="snake">
          <dgm:param type="grDir" val="tR"/>
          <dgm:param type="flowDir" val="col"/>
          <dgm:param type="contDir" val="revDir"/>
        </dgm:alg>
      </dgm:else>
    </dgm:choose>
    <dgm:shape xmlns:r="http://schemas.openxmlformats.org/officeDocument/2006/relationships" r:blip="">
      <dgm:adjLst/>
    </dgm:shape>
    <dgm:presOf/>
    <dgm:constrLst>
      <dgm:constr type="w" for="ch" forName="firstNode" refType="w"/>
      <dgm:constr type="w" for="ch" forName="lastNode" refType="w" refFor="ch" refForName="firstNode" op="equ"/>
      <dgm:constr type="w" for="ch" forName="middleNode" refType="w" refFor="ch" refForName="firstNode" op="equ"/>
      <dgm:constr type="h" for="ch" ptType="sibTrans" refType="w" refFor="ch" refForName="middleNode" op="equ" fact="0.35"/>
      <dgm:constr type="sp" refType="w" refFor="ch" refForName="middleNode" fact="0.5"/>
      <dgm:constr type="connDist" for="des" ptType="sibTrans" op="equ"/>
      <dgm:constr type="primFontSz" for="ch" forName="firstNode" val="65"/>
      <dgm:constr type="primFontSz" for="ch" forName="lastNode" refType="primFontSz" refFor="ch" refForName="firstNode" op="equ"/>
      <dgm:constr type="primFontSz" for="des" forName="shape" val="65"/>
      <dgm:constr type="primFontSz" for="des" forName="shape" refType="primFontSz" refFor="ch" refForName="firstNode" op="lte"/>
      <dgm:constr type="primFontSz" for="des" forName="shape" refType="primFontSz" refFor="ch" refForName="lastNode" op="lte"/>
    </dgm:constrLst>
    <dgm:ruleLst/>
    <dgm:forEach name="Name3" axis="ch" ptType="node">
      <dgm:choose name="Name4">
        <dgm:if name="Name5" axis="self" ptType="node" func="pos" op="equ" val="1">
          <dgm:layoutNode name="first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if name="Name6" axis="self" ptType="node" func="revPos" op="equ" val="1">
          <dgm:layoutNode name="last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else name="Name7">
          <dgm:layoutNode name="middleNode">
            <dgm:alg type="composite"/>
            <dgm:shape xmlns:r="http://schemas.openxmlformats.org/officeDocument/2006/relationships" r:blip="">
              <dgm:adjLst/>
            </dgm:shape>
            <dgm:presOf/>
            <dgm:constrLst>
              <dgm:constr type="h" refType="w"/>
              <dgm:constr type="w" for="ch" forName="padding" refType="w"/>
              <dgm:constr type="h" for="ch" forName="padding" refType="h"/>
              <dgm:constr type="w" for="ch" forName="shape" refType="w" fact="0.667"/>
              <dgm:constr type="h" for="ch" forName="shape" refType="h" fact="0.667"/>
              <dgm:constr type="ctrX" for="ch" forName="shape" refType="w" fact="0.5"/>
              <dgm:constr type="ctrY" for="ch" forName="shape" refType="h" fact="0.5"/>
            </dgm:constrLst>
            <dgm:ruleLst/>
            <dgm:layoutNode name="padding">
              <dgm:alg type="sp"/>
              <dgm:shape xmlns:r="http://schemas.openxmlformats.org/officeDocument/2006/relationships" type="ellipse" r:blip="" hideGeom="1">
                <dgm:adjLst/>
              </dgm:shape>
              <dgm:presOf/>
              <dgm:constrLst/>
              <dgm:ruleLst/>
            </dgm:layoutNode>
            <dgm:layoutNode name="shap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else>
      </dgm:choose>
      <dgm:forEach name="Name8" axis="followSib" ptType="sibTrans" cnt="1">
        <dgm:layoutNode name="sibTrans">
          <dgm:choose name="Name9">
            <dgm:if name="Name10" func="var" arg="dir" op="equ" val="norm">
              <dgm:choose name="Name11">
                <dgm:if name="Name12" axis="self" ptType="sibTrans" func="pos" op="equ" val="1">
                  <dgm:alg type="conn">
                    <dgm:param type="begPts" val="auto"/>
                    <dgm:param type="endPts" val="auto"/>
                    <dgm:param type="srcNode" val="firstNode"/>
                    <dgm:param type="dstNode" val="shape"/>
                  </dgm:alg>
                </dgm:if>
                <dgm:if name="Name13" axis="self" ptType="sibTrans" func="revPos" op="equ" val="1">
                  <dgm:alg type="conn">
                    <dgm:param type="begPts" val="auto"/>
                    <dgm:param type="endPts" val="auto"/>
                    <dgm:param type="srcNode" val="shape"/>
                    <dgm:param type="dstNode" val="lastNode"/>
                  </dgm:alg>
                </dgm:if>
                <dgm:else name="Name14">
                  <dgm:alg type="conn">
                    <dgm:param type="begPts" val="auto"/>
                    <dgm:param type="endPts" val="auto"/>
                    <dgm:param type="srcNode" val="shape"/>
                    <dgm:param type="dstNode" val="shape"/>
                  </dgm:alg>
                </dgm:else>
              </dgm:choose>
            </dgm:if>
            <dgm:else name="Name15">
              <dgm:choose name="Name16">
                <dgm:if name="Name17" axis="self" ptType="sibTrans" func="pos" op="equ" val="1">
                  <dgm:alg type="conn">
                    <dgm:param type="begPts" val="auto"/>
                    <dgm:param type="endPts" val="auto"/>
                    <dgm:param type="srcNode" val="firstNode"/>
                    <dgm:param type="dstNode" val="shape"/>
                  </dgm:alg>
                </dgm:if>
                <dgm:if name="Name18" axis="self" ptType="sibTrans" func="revPos" op="equ" val="1">
                  <dgm:alg type="conn">
                    <dgm:param type="begPts" val="auto"/>
                    <dgm:param type="endPts" val="auto"/>
                    <dgm:param type="srcNode" val="shape"/>
                    <dgm:param type="dstNode" val="lastNode"/>
                  </dgm:alg>
                </dgm:if>
                <dgm:else name="Name19">
                  <dgm:alg type="conn">
                    <dgm:param type="begPts" val="auto"/>
                    <dgm:param type="endPts" val="auto"/>
                    <dgm:param type="srcNode" val="shape"/>
                    <dgm:param type="dstNode" val="shape"/>
                  </dgm:alg>
                </dgm:else>
              </dgm:choose>
            </dgm:else>
          </dgm:choose>
          <dgm:shape xmlns:r="http://schemas.openxmlformats.org/officeDocument/2006/relationships" rot="90" type="triangle" r:blip="">
            <dgm:adjLst/>
          </dgm:shape>
          <dgm:presOf axis="self"/>
          <dgm:constrLst>
            <dgm:constr type="w" refType="h"/>
            <dgm:constr type="connDist"/>
            <dgm:constr type="begPad" refType="connDist" fact="0.25"/>
            <dgm:constr type="endPad" refType="connDist" fact="0.22"/>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6.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8.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9.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3D5">
  <dgm:title val=""/>
  <dgm:desc val=""/>
  <dgm:catLst>
    <dgm:cat type="3D" pri="11500"/>
  </dgm:catLst>
  <dgm:scene3d>
    <a:camera prst="isometricOffAxis2Left" zoom="95000"/>
    <a:lightRig rig="flat" dir="t"/>
  </dgm:scene3d>
  <dgm:styleLbl name="node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381000" contourW="38100" prstMaterial="matte">
      <a:contourClr>
        <a:schemeClr val="lt1"/>
      </a:contourClr>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z="5715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81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52400" extrusionH="1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z="-38100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381000" prstMaterial="matte"/>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400500" extrusionH="6350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150" extrusionH="12700" prstMaterial="flat">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2700" prstMaterial="flat">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63500" extrusionH="6350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400500" extrusionH="63500" contourW="12700" prstMaterial="matte">
      <a:contourClr>
        <a:schemeClr val="lt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40050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4005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15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0A43701-9786-2649-8B3C-337E6290B2B5}" type="datetimeFigureOut">
              <a:rPr lang="en-US" smtClean="0"/>
              <a:t>2/12/20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0BEF412-9AC4-9940-A12A-5D9D19284885}" type="slidenum">
              <a:rPr lang="en-US" smtClean="0"/>
              <a:t>‹#›</a:t>
            </a:fld>
            <a:endParaRPr lang="en-US"/>
          </a:p>
        </p:txBody>
      </p:sp>
    </p:spTree>
    <p:extLst>
      <p:ext uri="{BB962C8B-B14F-4D97-AF65-F5344CB8AC3E}">
        <p14:creationId xmlns:p14="http://schemas.microsoft.com/office/powerpoint/2010/main" val="4309718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1</a:t>
            </a:fld>
            <a:endParaRPr lang="en-US"/>
          </a:p>
        </p:txBody>
      </p:sp>
    </p:spTree>
    <p:extLst>
      <p:ext uri="{BB962C8B-B14F-4D97-AF65-F5344CB8AC3E}">
        <p14:creationId xmlns:p14="http://schemas.microsoft.com/office/powerpoint/2010/main" val="15244936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legacy</a:t>
            </a:r>
            <a:r>
              <a:rPr lang="en-US" baseline="0" dirty="0"/>
              <a:t> inputs for AWS Config and AWS CloudTrail leverage one modular input for each service. While this allows for the collection of the data, it introduces a single point of failure which can stop collecting data if the HWF goes down. </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14</a:t>
            </a:fld>
            <a:endParaRPr lang="en-US"/>
          </a:p>
        </p:txBody>
      </p:sp>
    </p:spTree>
    <p:extLst>
      <p:ext uri="{BB962C8B-B14F-4D97-AF65-F5344CB8AC3E}">
        <p14:creationId xmlns:p14="http://schemas.microsoft.com/office/powerpoint/2010/main" val="28859723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new SQS Based S3 input method allows for data collection to be scaled across multiple heavy forwarders.</a:t>
            </a:r>
            <a:r>
              <a:rPr lang="en-US" baseline="0" dirty="0"/>
              <a:t> This is possible since the inputs are stateless, unlike the legacy inputs, which allows for multiple inputs to be placed across a </a:t>
            </a:r>
            <a:r>
              <a:rPr lang="en-US" baseline="0" dirty="0" err="1"/>
              <a:t>hwf</a:t>
            </a:r>
            <a:r>
              <a:rPr lang="en-US" baseline="0" dirty="0"/>
              <a:t> collection tier.  The SQS Based S3 input leverages the dead letter queue from the AWS SQS service to keep the state of the events. </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15</a:t>
            </a:fld>
            <a:endParaRPr lang="en-US"/>
          </a:p>
        </p:txBody>
      </p:sp>
    </p:spTree>
    <p:extLst>
      <p:ext uri="{BB962C8B-B14F-4D97-AF65-F5344CB8AC3E}">
        <p14:creationId xmlns:p14="http://schemas.microsoft.com/office/powerpoint/2010/main" val="38952296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list of the supported inputs for</a:t>
            </a:r>
            <a:r>
              <a:rPr lang="en-US" baseline="0" dirty="0"/>
              <a:t> the Splunk App for AWS and Add-on. </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16</a:t>
            </a:fld>
            <a:endParaRPr lang="en-US"/>
          </a:p>
        </p:txBody>
      </p:sp>
    </p:spTree>
    <p:extLst>
      <p:ext uri="{BB962C8B-B14F-4D97-AF65-F5344CB8AC3E}">
        <p14:creationId xmlns:p14="http://schemas.microsoft.com/office/powerpoint/2010/main" val="30122474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kern="1200" dirty="0">
                <a:solidFill>
                  <a:schemeClr val="tx1"/>
                </a:solidFill>
                <a:effectLst/>
                <a:latin typeface="+mn-lt"/>
                <a:ea typeface="ＭＳ Ｐゴシック" charset="0"/>
                <a:cs typeface="ＭＳ Ｐゴシック" charset="0"/>
              </a:rPr>
              <a:t>Setting up AWS Config in Splunk</a:t>
            </a:r>
          </a:p>
          <a:p>
            <a:r>
              <a:rPr lang="en-US" sz="1000" kern="1200" dirty="0">
                <a:solidFill>
                  <a:schemeClr val="tx1"/>
                </a:solidFill>
                <a:effectLst/>
                <a:latin typeface="+mn-lt"/>
                <a:ea typeface="ＭＳ Ｐゴシック" charset="0"/>
                <a:cs typeface="ＭＳ Ｐゴシック" charset="0"/>
              </a:rPr>
              <a:t>In the Splunk Add-on for AWS, click on Inputs and click on the “Create New Input” Button.  In the dropdown menu, select Config-&gt;SQS Based S3:</a:t>
            </a:r>
          </a:p>
          <a:p>
            <a:endParaRPr lang="en-US" dirty="0"/>
          </a:p>
          <a:p>
            <a:pPr marL="0" marR="0" indent="0" algn="l" defTabSz="512763" rtl="0" eaLnBrk="1" fontAlgn="base" latinLnBrk="0" hangingPunct="1">
              <a:lnSpc>
                <a:spcPct val="100000"/>
              </a:lnSpc>
              <a:spcBef>
                <a:spcPct val="30000"/>
              </a:spcBef>
              <a:spcAft>
                <a:spcPct val="0"/>
              </a:spcAft>
              <a:buClrTx/>
              <a:buSzTx/>
              <a:buFontTx/>
              <a:buNone/>
              <a:tabLst/>
              <a:defRPr/>
            </a:pPr>
            <a:r>
              <a:rPr lang="en-US" sz="1000" kern="1200" dirty="0">
                <a:solidFill>
                  <a:schemeClr val="tx1"/>
                </a:solidFill>
                <a:effectLst/>
                <a:latin typeface="+mn-lt"/>
                <a:ea typeface="ＭＳ Ｐゴシック" charset="0"/>
                <a:cs typeface="ＭＳ Ｐゴシック" charset="0"/>
              </a:rPr>
              <a:t>Under the Settings, name the input Config, select the region you are operating in and the select the AWS Config Queue (</a:t>
            </a:r>
            <a:r>
              <a:rPr lang="en-US" sz="1000" kern="1200" dirty="0" err="1">
                <a:solidFill>
                  <a:schemeClr val="tx1"/>
                </a:solidFill>
                <a:effectLst/>
                <a:latin typeface="+mn-lt"/>
                <a:ea typeface="ＭＳ Ｐゴシック" charset="0"/>
                <a:cs typeface="ＭＳ Ｐゴシック" charset="0"/>
              </a:rPr>
              <a:t>config</a:t>
            </a:r>
            <a:r>
              <a:rPr lang="en-US" sz="1000" kern="1200" dirty="0">
                <a:solidFill>
                  <a:schemeClr val="tx1"/>
                </a:solidFill>
                <a:effectLst/>
                <a:latin typeface="+mn-lt"/>
                <a:ea typeface="ＭＳ Ｐゴシック" charset="0"/>
                <a:cs typeface="ＭＳ Ｐゴシック" charset="0"/>
              </a:rPr>
              <a:t>-subscription):</a:t>
            </a:r>
          </a:p>
          <a:p>
            <a:endParaRPr lang="en-US" dirty="0"/>
          </a:p>
          <a:p>
            <a:pPr marL="0" marR="0" indent="0" algn="l" defTabSz="512763" rtl="0" eaLnBrk="1" fontAlgn="base" latinLnBrk="0" hangingPunct="1">
              <a:lnSpc>
                <a:spcPct val="100000"/>
              </a:lnSpc>
              <a:spcBef>
                <a:spcPct val="30000"/>
              </a:spcBef>
              <a:spcAft>
                <a:spcPct val="0"/>
              </a:spcAft>
              <a:buClrTx/>
              <a:buSzTx/>
              <a:buFontTx/>
              <a:buNone/>
              <a:tabLst/>
              <a:defRPr/>
            </a:pPr>
            <a:r>
              <a:rPr lang="en-US" sz="1000" kern="1200" dirty="0">
                <a:solidFill>
                  <a:schemeClr val="tx1"/>
                </a:solidFill>
                <a:effectLst/>
                <a:latin typeface="+mn-lt"/>
                <a:ea typeface="ＭＳ Ｐゴシック" charset="0"/>
                <a:cs typeface="ＭＳ Ｐゴシック" charset="0"/>
              </a:rPr>
              <a:t>Leave all the default settings and click Save.</a:t>
            </a:r>
          </a:p>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18</a:t>
            </a:fld>
            <a:endParaRPr lang="en-US"/>
          </a:p>
        </p:txBody>
      </p:sp>
    </p:spTree>
    <p:extLst>
      <p:ext uri="{BB962C8B-B14F-4D97-AF65-F5344CB8AC3E}">
        <p14:creationId xmlns:p14="http://schemas.microsoft.com/office/powerpoint/2010/main" val="6566414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kern="1200" dirty="0">
                <a:solidFill>
                  <a:schemeClr val="tx1"/>
                </a:solidFill>
                <a:effectLst/>
                <a:latin typeface="+mn-lt"/>
                <a:ea typeface="ＭＳ Ｐゴシック" charset="0"/>
                <a:cs typeface="ＭＳ Ｐゴシック" charset="0"/>
              </a:rPr>
              <a:t>Setting up AWS Config Rules in Splunk</a:t>
            </a:r>
          </a:p>
          <a:p>
            <a:r>
              <a:rPr lang="en-US" sz="1000" kern="1200" dirty="0">
                <a:solidFill>
                  <a:schemeClr val="tx1"/>
                </a:solidFill>
                <a:effectLst/>
                <a:latin typeface="+mn-lt"/>
                <a:ea typeface="ＭＳ Ｐゴシック" charset="0"/>
                <a:cs typeface="ＭＳ Ｐゴシック" charset="0"/>
              </a:rPr>
              <a:t>In the Splunk Add-on for AWS, click on Inputs and click on the “Create New Input” Button.  In the dropdown menu, select Config Rules:</a:t>
            </a:r>
          </a:p>
          <a:p>
            <a:endParaRPr lang="en-US" dirty="0"/>
          </a:p>
          <a:p>
            <a:pPr marL="0" marR="0" indent="0" algn="l" defTabSz="512763" rtl="0" eaLnBrk="1" fontAlgn="base" latinLnBrk="0" hangingPunct="1">
              <a:lnSpc>
                <a:spcPct val="100000"/>
              </a:lnSpc>
              <a:spcBef>
                <a:spcPct val="30000"/>
              </a:spcBef>
              <a:spcAft>
                <a:spcPct val="0"/>
              </a:spcAft>
              <a:buClrTx/>
              <a:buSzTx/>
              <a:buFontTx/>
              <a:buNone/>
              <a:tabLst/>
              <a:defRPr/>
            </a:pPr>
            <a:r>
              <a:rPr lang="en-US" sz="1000" kern="1200" dirty="0">
                <a:solidFill>
                  <a:schemeClr val="tx1"/>
                </a:solidFill>
                <a:effectLst/>
                <a:latin typeface="+mn-lt"/>
                <a:ea typeface="ＭＳ Ｐゴシック" charset="0"/>
                <a:cs typeface="ＭＳ Ｐゴシック" charset="0"/>
              </a:rPr>
              <a:t>Select the AWS Account, then select the region you are using for your Cloud deployment:</a:t>
            </a:r>
          </a:p>
          <a:p>
            <a:endParaRPr lang="en-US" dirty="0"/>
          </a:p>
          <a:p>
            <a:pPr marL="0" marR="0" indent="0" algn="l" defTabSz="512763" rtl="0" eaLnBrk="1" fontAlgn="base" latinLnBrk="0" hangingPunct="1">
              <a:lnSpc>
                <a:spcPct val="100000"/>
              </a:lnSpc>
              <a:spcBef>
                <a:spcPct val="30000"/>
              </a:spcBef>
              <a:spcAft>
                <a:spcPct val="0"/>
              </a:spcAft>
              <a:buClrTx/>
              <a:buSzTx/>
              <a:buFontTx/>
              <a:buNone/>
              <a:tabLst/>
              <a:defRPr/>
            </a:pPr>
            <a:r>
              <a:rPr lang="en-US" sz="1000" kern="1200" dirty="0">
                <a:solidFill>
                  <a:schemeClr val="tx1"/>
                </a:solidFill>
                <a:effectLst/>
                <a:latin typeface="+mn-lt"/>
                <a:ea typeface="ＭＳ Ｐゴシック" charset="0"/>
                <a:cs typeface="ＭＳ Ｐゴシック" charset="0"/>
              </a:rPr>
              <a:t>Select the rules you want collected in Splunk then click “Save.” </a:t>
            </a:r>
          </a:p>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19</a:t>
            </a:fld>
            <a:endParaRPr lang="en-US"/>
          </a:p>
        </p:txBody>
      </p:sp>
    </p:spTree>
    <p:extLst>
      <p:ext uri="{BB962C8B-B14F-4D97-AF65-F5344CB8AC3E}">
        <p14:creationId xmlns:p14="http://schemas.microsoft.com/office/powerpoint/2010/main" val="11799033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kern="1200" dirty="0">
                <a:solidFill>
                  <a:schemeClr val="tx1"/>
                </a:solidFill>
                <a:effectLst/>
                <a:latin typeface="+mn-lt"/>
                <a:ea typeface="ＭＳ Ｐゴシック" charset="0"/>
                <a:cs typeface="ＭＳ Ｐゴシック" charset="0"/>
              </a:rPr>
              <a:t>Setting up AWS CloudWatch (metrics) in Splunk</a:t>
            </a:r>
          </a:p>
          <a:p>
            <a:r>
              <a:rPr lang="en-US" sz="1000" kern="1200" dirty="0">
                <a:solidFill>
                  <a:schemeClr val="tx1"/>
                </a:solidFill>
                <a:effectLst/>
                <a:latin typeface="+mn-lt"/>
                <a:ea typeface="ＭＳ Ｐゴシック" charset="0"/>
                <a:cs typeface="ＭＳ Ｐゴシック" charset="0"/>
              </a:rPr>
              <a:t>In the Splunk Add-on for AWS, click on Inputs and click on the “Create New Input” Button.  In the dropdown menu, select CloudWatch:</a:t>
            </a:r>
          </a:p>
          <a:p>
            <a:endParaRPr lang="en-US" dirty="0"/>
          </a:p>
          <a:p>
            <a:pPr marL="0" marR="0" indent="0" algn="l" defTabSz="512763" rtl="0" eaLnBrk="1" fontAlgn="base" latinLnBrk="0" hangingPunct="1">
              <a:lnSpc>
                <a:spcPct val="100000"/>
              </a:lnSpc>
              <a:spcBef>
                <a:spcPct val="30000"/>
              </a:spcBef>
              <a:spcAft>
                <a:spcPct val="0"/>
              </a:spcAft>
              <a:buClrTx/>
              <a:buSzTx/>
              <a:buFontTx/>
              <a:buNone/>
              <a:tabLst/>
              <a:defRPr/>
            </a:pPr>
            <a:r>
              <a:rPr lang="en-US" sz="1000" kern="1200" dirty="0">
                <a:solidFill>
                  <a:schemeClr val="tx1"/>
                </a:solidFill>
                <a:effectLst/>
                <a:latin typeface="+mn-lt"/>
                <a:ea typeface="ＭＳ Ｐゴシック" charset="0"/>
                <a:cs typeface="ＭＳ Ｐゴシック" charset="0"/>
              </a:rPr>
              <a:t>Give the input a name, CloudWatch and then select the AWS Account and finally select all the Regions you want to collect data from:</a:t>
            </a:r>
          </a:p>
          <a:p>
            <a:endParaRPr lang="en-US" dirty="0"/>
          </a:p>
          <a:p>
            <a:pPr marL="0" marR="0" indent="0" algn="l" defTabSz="512763" rtl="0" eaLnBrk="1" fontAlgn="base" latinLnBrk="0" hangingPunct="1">
              <a:lnSpc>
                <a:spcPct val="100000"/>
              </a:lnSpc>
              <a:spcBef>
                <a:spcPct val="30000"/>
              </a:spcBef>
              <a:spcAft>
                <a:spcPct val="0"/>
              </a:spcAft>
              <a:buClrTx/>
              <a:buSzTx/>
              <a:buFontTx/>
              <a:buNone/>
              <a:tabLst/>
              <a:defRPr/>
            </a:pPr>
            <a:r>
              <a:rPr lang="en-US" sz="1000" kern="1200" dirty="0">
                <a:solidFill>
                  <a:schemeClr val="tx1"/>
                </a:solidFill>
                <a:effectLst/>
                <a:latin typeface="+mn-lt"/>
                <a:ea typeface="ＭＳ Ｐゴシック" charset="0"/>
                <a:cs typeface="ＭＳ Ｐゴシック" charset="0"/>
              </a:rPr>
              <a:t>This will collect many services by default, but if you want to add more simply click the “Edit in advanced mode” and add the other services. Leave all the other settings as default and click “Save.”</a:t>
            </a:r>
            <a:br>
              <a:rPr lang="en-US" sz="1000" kern="1200" dirty="0">
                <a:solidFill>
                  <a:schemeClr val="tx1"/>
                </a:solidFill>
                <a:effectLst/>
                <a:latin typeface="+mn-lt"/>
                <a:ea typeface="ＭＳ Ｐゴシック" charset="0"/>
                <a:cs typeface="ＭＳ Ｐゴシック" charset="0"/>
              </a:rPr>
            </a:br>
            <a:endParaRPr lang="en-US" sz="1000" kern="1200" dirty="0">
              <a:solidFill>
                <a:schemeClr val="tx1"/>
              </a:solidFill>
              <a:effectLst/>
              <a:latin typeface="+mn-lt"/>
              <a:ea typeface="ＭＳ Ｐゴシック" charset="0"/>
              <a:cs typeface="ＭＳ Ｐゴシック" charset="0"/>
            </a:endParaRPr>
          </a:p>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20</a:t>
            </a:fld>
            <a:endParaRPr lang="en-US"/>
          </a:p>
        </p:txBody>
      </p:sp>
    </p:spTree>
    <p:extLst>
      <p:ext uri="{BB962C8B-B14F-4D97-AF65-F5344CB8AC3E}">
        <p14:creationId xmlns:p14="http://schemas.microsoft.com/office/powerpoint/2010/main" val="40069822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kern="1200" dirty="0">
                <a:solidFill>
                  <a:schemeClr val="tx1"/>
                </a:solidFill>
                <a:effectLst/>
                <a:latin typeface="+mn-lt"/>
                <a:ea typeface="ＭＳ Ｐゴシック" charset="0"/>
                <a:cs typeface="ＭＳ Ｐゴシック" charset="0"/>
              </a:rPr>
              <a:t>Setting up AWS CloudTrail in Splunk</a:t>
            </a:r>
          </a:p>
          <a:p>
            <a:r>
              <a:rPr lang="en-US" sz="1000" kern="1200" dirty="0">
                <a:solidFill>
                  <a:schemeClr val="tx1"/>
                </a:solidFill>
                <a:effectLst/>
                <a:latin typeface="+mn-lt"/>
                <a:ea typeface="ＭＳ Ｐゴシック" charset="0"/>
                <a:cs typeface="ＭＳ Ｐゴシック" charset="0"/>
              </a:rPr>
              <a:t>In the Splunk Add-on for AWS, click on Inputs and click on the “Create New Input” Button.  In the dropdown menu, select CloudTrail-&gt;SQS Based S3</a:t>
            </a:r>
          </a:p>
          <a:p>
            <a:endParaRPr lang="en-US" dirty="0"/>
          </a:p>
          <a:p>
            <a:pPr marL="0" marR="0" indent="0" algn="l" defTabSz="512763" rtl="0" eaLnBrk="1" fontAlgn="base" latinLnBrk="0" hangingPunct="1">
              <a:lnSpc>
                <a:spcPct val="100000"/>
              </a:lnSpc>
              <a:spcBef>
                <a:spcPct val="30000"/>
              </a:spcBef>
              <a:spcAft>
                <a:spcPct val="0"/>
              </a:spcAft>
              <a:buClrTx/>
              <a:buSzTx/>
              <a:buFontTx/>
              <a:buNone/>
              <a:tabLst/>
              <a:defRPr/>
            </a:pPr>
            <a:r>
              <a:rPr lang="en-US" sz="1000" kern="1200" dirty="0">
                <a:solidFill>
                  <a:schemeClr val="tx1"/>
                </a:solidFill>
                <a:effectLst/>
                <a:latin typeface="+mn-lt"/>
                <a:ea typeface="ＭＳ Ｐゴシック" charset="0"/>
                <a:cs typeface="ＭＳ Ｐゴシック" charset="0"/>
              </a:rPr>
              <a:t>Name the input Cloudtrail, then select the AWS account, your default region and the </a:t>
            </a:r>
            <a:r>
              <a:rPr lang="en-US" sz="1000" kern="1200" dirty="0" err="1">
                <a:solidFill>
                  <a:schemeClr val="tx1"/>
                </a:solidFill>
                <a:effectLst/>
                <a:latin typeface="+mn-lt"/>
                <a:ea typeface="ＭＳ Ｐゴシック" charset="0"/>
                <a:cs typeface="ＭＳ Ｐゴシック" charset="0"/>
              </a:rPr>
              <a:t>cloudtrail</a:t>
            </a:r>
            <a:r>
              <a:rPr lang="en-US" sz="1000" kern="1200" dirty="0">
                <a:solidFill>
                  <a:schemeClr val="tx1"/>
                </a:solidFill>
                <a:effectLst/>
                <a:latin typeface="+mn-lt"/>
                <a:ea typeface="ＭＳ Ｐゴシック" charset="0"/>
                <a:cs typeface="ＭＳ Ｐゴシック" charset="0"/>
              </a:rPr>
              <a:t> SQS:</a:t>
            </a:r>
          </a:p>
          <a:p>
            <a:endParaRPr lang="en-US" dirty="0"/>
          </a:p>
          <a:p>
            <a:pPr marL="0" marR="0" indent="0" algn="l" defTabSz="512763" rtl="0" eaLnBrk="1" fontAlgn="base" latinLnBrk="0" hangingPunct="1">
              <a:lnSpc>
                <a:spcPct val="100000"/>
              </a:lnSpc>
              <a:spcBef>
                <a:spcPct val="30000"/>
              </a:spcBef>
              <a:spcAft>
                <a:spcPct val="0"/>
              </a:spcAft>
              <a:buClrTx/>
              <a:buSzTx/>
              <a:buFontTx/>
              <a:buNone/>
              <a:tabLst/>
              <a:defRPr/>
            </a:pPr>
            <a:r>
              <a:rPr lang="en-US" sz="1000" kern="1200" dirty="0">
                <a:solidFill>
                  <a:schemeClr val="tx1"/>
                </a:solidFill>
                <a:effectLst/>
                <a:latin typeface="+mn-lt"/>
                <a:ea typeface="ＭＳ Ｐゴシック" charset="0"/>
                <a:cs typeface="ＭＳ Ｐゴシック" charset="0"/>
              </a:rPr>
              <a:t>Leave all the defaults and click “Submit.”</a:t>
            </a:r>
            <a:br>
              <a:rPr lang="en-US" sz="1000" kern="1200" dirty="0">
                <a:solidFill>
                  <a:schemeClr val="tx1"/>
                </a:solidFill>
                <a:effectLst/>
                <a:latin typeface="+mn-lt"/>
                <a:ea typeface="ＭＳ Ｐゴシック" charset="0"/>
                <a:cs typeface="ＭＳ Ｐゴシック" charset="0"/>
              </a:rPr>
            </a:br>
            <a:endParaRPr lang="en-US" sz="1000" kern="1200" dirty="0">
              <a:solidFill>
                <a:schemeClr val="tx1"/>
              </a:solidFill>
              <a:effectLst/>
              <a:latin typeface="+mn-lt"/>
              <a:ea typeface="ＭＳ Ｐゴシック" charset="0"/>
              <a:cs typeface="ＭＳ Ｐゴシック" charset="0"/>
            </a:endParaRPr>
          </a:p>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21</a:t>
            </a:fld>
            <a:endParaRPr lang="en-US"/>
          </a:p>
        </p:txBody>
      </p:sp>
    </p:spTree>
    <p:extLst>
      <p:ext uri="{BB962C8B-B14F-4D97-AF65-F5344CB8AC3E}">
        <p14:creationId xmlns:p14="http://schemas.microsoft.com/office/powerpoint/2010/main" val="13793932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kern="1200" dirty="0">
                <a:solidFill>
                  <a:schemeClr val="tx1"/>
                </a:solidFill>
                <a:effectLst/>
                <a:latin typeface="+mn-lt"/>
                <a:ea typeface="ＭＳ Ｐゴシック" charset="0"/>
                <a:cs typeface="ＭＳ Ｐゴシック" charset="0"/>
              </a:rPr>
              <a:t>Setting up AWS CloudTrail in Splunk</a:t>
            </a:r>
          </a:p>
          <a:p>
            <a:r>
              <a:rPr lang="en-US" sz="1000" kern="1200" dirty="0">
                <a:solidFill>
                  <a:schemeClr val="tx1"/>
                </a:solidFill>
                <a:effectLst/>
                <a:latin typeface="+mn-lt"/>
                <a:ea typeface="ＭＳ Ｐゴシック" charset="0"/>
                <a:cs typeface="ＭＳ Ｐゴシック" charset="0"/>
              </a:rPr>
              <a:t>In the Splunk Add-on for AWS, click on Inputs and click on the “Create New Input” Button.  In the dropdown menu, select CloudTrail-&gt;SQS Based S3</a:t>
            </a:r>
          </a:p>
          <a:p>
            <a:endParaRPr lang="en-US" dirty="0"/>
          </a:p>
          <a:p>
            <a:pPr marL="0" marR="0" indent="0" algn="l" defTabSz="512763" rtl="0" eaLnBrk="1" fontAlgn="base" latinLnBrk="0" hangingPunct="1">
              <a:lnSpc>
                <a:spcPct val="100000"/>
              </a:lnSpc>
              <a:spcBef>
                <a:spcPct val="30000"/>
              </a:spcBef>
              <a:spcAft>
                <a:spcPct val="0"/>
              </a:spcAft>
              <a:buClrTx/>
              <a:buSzTx/>
              <a:buFontTx/>
              <a:buNone/>
              <a:tabLst/>
              <a:defRPr/>
            </a:pPr>
            <a:r>
              <a:rPr lang="en-US" sz="1000" kern="1200" dirty="0">
                <a:solidFill>
                  <a:schemeClr val="tx1"/>
                </a:solidFill>
                <a:effectLst/>
                <a:latin typeface="+mn-lt"/>
                <a:ea typeface="ＭＳ Ｐゴシック" charset="0"/>
                <a:cs typeface="ＭＳ Ｐゴシック" charset="0"/>
              </a:rPr>
              <a:t>Name the input Cloudtrail, then select the AWS account, your default region and the </a:t>
            </a:r>
            <a:r>
              <a:rPr lang="en-US" sz="1000" kern="1200" dirty="0" err="1">
                <a:solidFill>
                  <a:schemeClr val="tx1"/>
                </a:solidFill>
                <a:effectLst/>
                <a:latin typeface="+mn-lt"/>
                <a:ea typeface="ＭＳ Ｐゴシック" charset="0"/>
                <a:cs typeface="ＭＳ Ｐゴシック" charset="0"/>
              </a:rPr>
              <a:t>cloudtrail</a:t>
            </a:r>
            <a:r>
              <a:rPr lang="en-US" sz="1000" kern="1200" dirty="0">
                <a:solidFill>
                  <a:schemeClr val="tx1"/>
                </a:solidFill>
                <a:effectLst/>
                <a:latin typeface="+mn-lt"/>
                <a:ea typeface="ＭＳ Ｐゴシック" charset="0"/>
                <a:cs typeface="ＭＳ Ｐゴシック" charset="0"/>
              </a:rPr>
              <a:t> SQS:</a:t>
            </a:r>
          </a:p>
          <a:p>
            <a:endParaRPr lang="en-US" dirty="0"/>
          </a:p>
          <a:p>
            <a:pPr marL="0" marR="0" indent="0" algn="l" defTabSz="512763" rtl="0" eaLnBrk="1" fontAlgn="base" latinLnBrk="0" hangingPunct="1">
              <a:lnSpc>
                <a:spcPct val="100000"/>
              </a:lnSpc>
              <a:spcBef>
                <a:spcPct val="30000"/>
              </a:spcBef>
              <a:spcAft>
                <a:spcPct val="0"/>
              </a:spcAft>
              <a:buClrTx/>
              <a:buSzTx/>
              <a:buFontTx/>
              <a:buNone/>
              <a:tabLst/>
              <a:defRPr/>
            </a:pPr>
            <a:r>
              <a:rPr lang="en-US" sz="1000" kern="1200" dirty="0">
                <a:solidFill>
                  <a:schemeClr val="tx1"/>
                </a:solidFill>
                <a:effectLst/>
                <a:latin typeface="+mn-lt"/>
                <a:ea typeface="ＭＳ Ｐゴシック" charset="0"/>
                <a:cs typeface="ＭＳ Ｐゴシック" charset="0"/>
              </a:rPr>
              <a:t>Leave all the defaults and click “Submit.”</a:t>
            </a:r>
            <a:br>
              <a:rPr lang="en-US" sz="1000" kern="1200" dirty="0">
                <a:solidFill>
                  <a:schemeClr val="tx1"/>
                </a:solidFill>
                <a:effectLst/>
                <a:latin typeface="+mn-lt"/>
                <a:ea typeface="ＭＳ Ｐゴシック" charset="0"/>
                <a:cs typeface="ＭＳ Ｐゴシック" charset="0"/>
              </a:rPr>
            </a:br>
            <a:endParaRPr lang="en-US" sz="1000" kern="1200" dirty="0">
              <a:solidFill>
                <a:schemeClr val="tx1"/>
              </a:solidFill>
              <a:effectLst/>
              <a:latin typeface="+mn-lt"/>
              <a:ea typeface="ＭＳ Ｐゴシック" charset="0"/>
              <a:cs typeface="ＭＳ Ｐゴシック" charset="0"/>
            </a:endParaRPr>
          </a:p>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22</a:t>
            </a:fld>
            <a:endParaRPr lang="en-US"/>
          </a:p>
        </p:txBody>
      </p:sp>
    </p:spTree>
    <p:extLst>
      <p:ext uri="{BB962C8B-B14F-4D97-AF65-F5344CB8AC3E}">
        <p14:creationId xmlns:p14="http://schemas.microsoft.com/office/powerpoint/2010/main" val="14640239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kern="1200" dirty="0">
                <a:solidFill>
                  <a:schemeClr val="tx1"/>
                </a:solidFill>
                <a:effectLst/>
                <a:latin typeface="+mn-lt"/>
                <a:ea typeface="ＭＳ Ｐゴシック" charset="0"/>
                <a:cs typeface="ＭＳ Ｐゴシック" charset="0"/>
              </a:rPr>
              <a:t>Setting up AWS Inspector in Splunk</a:t>
            </a:r>
          </a:p>
          <a:p>
            <a:r>
              <a:rPr lang="en-US" sz="1000" kern="1200" dirty="0">
                <a:solidFill>
                  <a:schemeClr val="tx1"/>
                </a:solidFill>
                <a:effectLst/>
                <a:latin typeface="+mn-lt"/>
                <a:ea typeface="ＭＳ Ｐゴシック" charset="0"/>
                <a:cs typeface="ＭＳ Ｐゴシック" charset="0"/>
              </a:rPr>
              <a:t>In the Splunk Add-on for AWS, click on Inputs and click on the “Create New Input” Button.  In the dropdown menu, select Inspector:</a:t>
            </a:r>
          </a:p>
          <a:p>
            <a:endParaRPr lang="en-US" dirty="0"/>
          </a:p>
          <a:p>
            <a:pPr marL="0" marR="0" indent="0" algn="l" defTabSz="512763" rtl="0" eaLnBrk="1" fontAlgn="base" latinLnBrk="0" hangingPunct="1">
              <a:lnSpc>
                <a:spcPct val="100000"/>
              </a:lnSpc>
              <a:spcBef>
                <a:spcPct val="30000"/>
              </a:spcBef>
              <a:spcAft>
                <a:spcPct val="0"/>
              </a:spcAft>
              <a:buClrTx/>
              <a:buSzTx/>
              <a:buFontTx/>
              <a:buNone/>
              <a:tabLst/>
              <a:defRPr/>
            </a:pPr>
            <a:r>
              <a:rPr lang="en-US" sz="1000" kern="1200" dirty="0">
                <a:solidFill>
                  <a:schemeClr val="tx1"/>
                </a:solidFill>
                <a:effectLst/>
                <a:latin typeface="+mn-lt"/>
                <a:ea typeface="ＭＳ Ｐゴシック" charset="0"/>
                <a:cs typeface="ＭＳ Ｐゴシック" charset="0"/>
              </a:rPr>
              <a:t>Name the input Inspector, then select the AWS account and the regions you want to collect from: </a:t>
            </a:r>
          </a:p>
          <a:p>
            <a:endParaRPr lang="en-US" dirty="0"/>
          </a:p>
          <a:p>
            <a:pPr marL="0" marR="0" indent="0" algn="l" defTabSz="512763" rtl="0" eaLnBrk="1" fontAlgn="base" latinLnBrk="0" hangingPunct="1">
              <a:lnSpc>
                <a:spcPct val="100000"/>
              </a:lnSpc>
              <a:spcBef>
                <a:spcPct val="30000"/>
              </a:spcBef>
              <a:spcAft>
                <a:spcPct val="0"/>
              </a:spcAft>
              <a:buClrTx/>
              <a:buSzTx/>
              <a:buFontTx/>
              <a:buNone/>
              <a:tabLst/>
              <a:defRPr/>
            </a:pPr>
            <a:r>
              <a:rPr lang="en-US" sz="1000" kern="1200" dirty="0">
                <a:solidFill>
                  <a:schemeClr val="tx1"/>
                </a:solidFill>
                <a:effectLst/>
                <a:latin typeface="+mn-lt"/>
                <a:ea typeface="ＭＳ Ｐゴシック" charset="0"/>
                <a:cs typeface="ＭＳ Ｐゴシック" charset="0"/>
              </a:rPr>
              <a:t>Leave all the defaults and click “Save.”</a:t>
            </a:r>
            <a:br>
              <a:rPr lang="en-US" sz="1000" kern="1200" dirty="0">
                <a:solidFill>
                  <a:schemeClr val="tx1"/>
                </a:solidFill>
                <a:effectLst/>
                <a:latin typeface="+mn-lt"/>
                <a:ea typeface="ＭＳ Ｐゴシック" charset="0"/>
                <a:cs typeface="ＭＳ Ｐゴシック" charset="0"/>
              </a:rPr>
            </a:br>
            <a:endParaRPr lang="en-US" sz="1000" kern="1200" dirty="0">
              <a:solidFill>
                <a:schemeClr val="tx1"/>
              </a:solidFill>
              <a:effectLst/>
              <a:latin typeface="+mn-lt"/>
              <a:ea typeface="ＭＳ Ｐゴシック" charset="0"/>
              <a:cs typeface="ＭＳ Ｐゴシック" charset="0"/>
            </a:endParaRPr>
          </a:p>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23</a:t>
            </a:fld>
            <a:endParaRPr lang="en-US"/>
          </a:p>
        </p:txBody>
      </p:sp>
    </p:spTree>
    <p:extLst>
      <p:ext uri="{BB962C8B-B14F-4D97-AF65-F5344CB8AC3E}">
        <p14:creationId xmlns:p14="http://schemas.microsoft.com/office/powerpoint/2010/main" val="22482070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kern="1200" dirty="0">
                <a:solidFill>
                  <a:schemeClr val="tx1"/>
                </a:solidFill>
                <a:effectLst/>
                <a:latin typeface="+mn-lt"/>
                <a:ea typeface="ＭＳ Ｐゴシック" charset="0"/>
                <a:cs typeface="ＭＳ Ｐゴシック" charset="0"/>
              </a:rPr>
              <a:t>Setting up AWS Description (metadata) in Splunk</a:t>
            </a:r>
          </a:p>
          <a:p>
            <a:r>
              <a:rPr lang="en-US" sz="1000" kern="1200" dirty="0">
                <a:solidFill>
                  <a:schemeClr val="tx1"/>
                </a:solidFill>
                <a:effectLst/>
                <a:latin typeface="+mn-lt"/>
                <a:ea typeface="ＭＳ Ｐゴシック" charset="0"/>
                <a:cs typeface="ＭＳ Ｐゴシック" charset="0"/>
              </a:rPr>
              <a:t>In the Splunk Add-on for AWS, click on Inputs and click on the “Create New Input” Button.  In the dropdown menu, select Description:</a:t>
            </a:r>
          </a:p>
          <a:p>
            <a:endParaRPr lang="en-US" dirty="0"/>
          </a:p>
          <a:p>
            <a:pPr marL="0" marR="0" indent="0" algn="l" defTabSz="512763" rtl="0" eaLnBrk="1" fontAlgn="base" latinLnBrk="0" hangingPunct="1">
              <a:lnSpc>
                <a:spcPct val="100000"/>
              </a:lnSpc>
              <a:spcBef>
                <a:spcPct val="30000"/>
              </a:spcBef>
              <a:spcAft>
                <a:spcPct val="0"/>
              </a:spcAft>
              <a:buClrTx/>
              <a:buSzTx/>
              <a:buFontTx/>
              <a:buNone/>
              <a:tabLst/>
              <a:defRPr/>
            </a:pPr>
            <a:r>
              <a:rPr lang="en-US" sz="1000" kern="1200" dirty="0">
                <a:solidFill>
                  <a:schemeClr val="tx1"/>
                </a:solidFill>
                <a:effectLst/>
                <a:latin typeface="+mn-lt"/>
                <a:ea typeface="ＭＳ Ｐゴシック" charset="0"/>
                <a:cs typeface="ＭＳ Ｐゴシック" charset="0"/>
              </a:rPr>
              <a:t>Name the input Description, select the AWS Account, and then select all the regions you want to collect data from:</a:t>
            </a:r>
          </a:p>
          <a:p>
            <a:endParaRPr lang="en-US" dirty="0"/>
          </a:p>
          <a:p>
            <a:pPr marL="0" marR="0" indent="0" algn="l" defTabSz="512763" rtl="0" eaLnBrk="1" fontAlgn="base" latinLnBrk="0" hangingPunct="1">
              <a:lnSpc>
                <a:spcPct val="100000"/>
              </a:lnSpc>
              <a:spcBef>
                <a:spcPct val="30000"/>
              </a:spcBef>
              <a:spcAft>
                <a:spcPct val="0"/>
              </a:spcAft>
              <a:buClrTx/>
              <a:buSzTx/>
              <a:buFontTx/>
              <a:buNone/>
              <a:tabLst/>
              <a:defRPr/>
            </a:pPr>
            <a:r>
              <a:rPr lang="en-US" sz="1000" kern="1200" dirty="0">
                <a:solidFill>
                  <a:schemeClr val="tx1"/>
                </a:solidFill>
                <a:effectLst/>
                <a:latin typeface="+mn-lt"/>
                <a:ea typeface="ＭＳ Ｐゴシック" charset="0"/>
                <a:cs typeface="ＭＳ Ｐゴシック" charset="0"/>
              </a:rPr>
              <a:t>Leave all the defaults and click “Save.”</a:t>
            </a:r>
            <a:br>
              <a:rPr lang="en-US" sz="1000" kern="1200" dirty="0">
                <a:solidFill>
                  <a:schemeClr val="tx1"/>
                </a:solidFill>
                <a:effectLst/>
                <a:latin typeface="+mn-lt"/>
                <a:ea typeface="ＭＳ Ｐゴシック" charset="0"/>
                <a:cs typeface="ＭＳ Ｐゴシック" charset="0"/>
              </a:rPr>
            </a:br>
            <a:endParaRPr lang="en-US" sz="1000" kern="1200" dirty="0">
              <a:solidFill>
                <a:schemeClr val="tx1"/>
              </a:solidFill>
              <a:effectLst/>
              <a:latin typeface="+mn-lt"/>
              <a:ea typeface="ＭＳ Ｐゴシック" charset="0"/>
              <a:cs typeface="ＭＳ Ｐゴシック" charset="0"/>
            </a:endParaRPr>
          </a:p>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24</a:t>
            </a:fld>
            <a:endParaRPr lang="en-US"/>
          </a:p>
        </p:txBody>
      </p:sp>
    </p:spTree>
    <p:extLst>
      <p:ext uri="{BB962C8B-B14F-4D97-AF65-F5344CB8AC3E}">
        <p14:creationId xmlns:p14="http://schemas.microsoft.com/office/powerpoint/2010/main" val="87499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a couple ways to enable your AWS account to the Splunk Add-on for AWS. The</a:t>
            </a:r>
            <a:r>
              <a:rPr lang="en-US" baseline="0" dirty="0"/>
              <a:t> first path is if you are using the Splunk Cloud Sales trial or any system where you do not have access to the AWS AMI running the Add-on. You will need to manually add your account using the </a:t>
            </a:r>
            <a:r>
              <a:rPr lang="en-US" baseline="0" dirty="0" err="1"/>
              <a:t>Access_Key</a:t>
            </a:r>
            <a:r>
              <a:rPr lang="en-US" baseline="0" dirty="0"/>
              <a:t> and </a:t>
            </a:r>
            <a:r>
              <a:rPr lang="en-US" baseline="0" dirty="0" err="1"/>
              <a:t>Secret_Key</a:t>
            </a:r>
            <a:r>
              <a:rPr lang="en-US" baseline="0" dirty="0"/>
              <a:t> found in your </a:t>
            </a:r>
            <a:r>
              <a:rPr lang="en-US" baseline="0" dirty="0" err="1"/>
              <a:t>credentials.csv</a:t>
            </a:r>
            <a:r>
              <a:rPr lang="en-US" baseline="0" dirty="0"/>
              <a:t> file.  The second path allows you to attach the AWS Policy directly on the machine where the Add-on will auto-discover the policy and account without having to use any keys. </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3</a:t>
            </a:fld>
            <a:endParaRPr lang="en-US"/>
          </a:p>
        </p:txBody>
      </p:sp>
    </p:spTree>
    <p:extLst>
      <p:ext uri="{BB962C8B-B14F-4D97-AF65-F5344CB8AC3E}">
        <p14:creationId xmlns:p14="http://schemas.microsoft.com/office/powerpoint/2010/main" val="44905967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kern="1200" dirty="0">
                <a:solidFill>
                  <a:schemeClr val="tx1"/>
                </a:solidFill>
                <a:effectLst/>
                <a:latin typeface="+mn-lt"/>
                <a:ea typeface="ＭＳ Ｐゴシック" charset="0"/>
                <a:cs typeface="ＭＳ Ｐゴシック" charset="0"/>
              </a:rPr>
              <a:t>Setting up AWS Billing in Splunk</a:t>
            </a:r>
          </a:p>
          <a:p>
            <a:r>
              <a:rPr lang="en-US" sz="1000" kern="1200" dirty="0">
                <a:solidFill>
                  <a:schemeClr val="tx1"/>
                </a:solidFill>
                <a:effectLst/>
                <a:latin typeface="+mn-lt"/>
                <a:ea typeface="ＭＳ Ｐゴシック" charset="0"/>
                <a:cs typeface="ＭＳ Ｐゴシック" charset="0"/>
              </a:rPr>
              <a:t>In the Splunk Add-on for AWS, click on Inputs and click on the “Create New Input” Button.  In the dropdown menu, select Billing:</a:t>
            </a:r>
          </a:p>
          <a:p>
            <a:endParaRPr lang="en-US" dirty="0"/>
          </a:p>
          <a:p>
            <a:r>
              <a:rPr lang="en-US" sz="1000" kern="1200" dirty="0">
                <a:solidFill>
                  <a:schemeClr val="tx1"/>
                </a:solidFill>
                <a:effectLst/>
                <a:latin typeface="+mn-lt"/>
                <a:ea typeface="ＭＳ Ｐゴシック" charset="0"/>
                <a:cs typeface="ＭＳ Ｐゴシック" charset="0"/>
              </a:rPr>
              <a:t>Name the input Billing, select the AWS Account, the Billing S3 bucket, then leave all the default settings. </a:t>
            </a:r>
          </a:p>
          <a:p>
            <a:r>
              <a:rPr lang="en-US" sz="1000" kern="1200" dirty="0">
                <a:solidFill>
                  <a:schemeClr val="tx1"/>
                </a:solidFill>
                <a:effectLst/>
                <a:latin typeface="+mn-lt"/>
                <a:ea typeface="ＭＳ Ｐゴシック" charset="0"/>
                <a:cs typeface="ＭＳ Ｐゴシック" charset="0"/>
              </a:rPr>
              <a:t>** Note, if you have a Splunk owned account, you will NOT be able to add this input. **</a:t>
            </a:r>
          </a:p>
          <a:p>
            <a:endParaRPr lang="en-US" dirty="0"/>
          </a:p>
          <a:p>
            <a:pPr marL="0" marR="0" indent="0" algn="l" defTabSz="512763" rtl="0" eaLnBrk="1" fontAlgn="base" latinLnBrk="0" hangingPunct="1">
              <a:lnSpc>
                <a:spcPct val="100000"/>
              </a:lnSpc>
              <a:spcBef>
                <a:spcPct val="30000"/>
              </a:spcBef>
              <a:spcAft>
                <a:spcPct val="0"/>
              </a:spcAft>
              <a:buClrTx/>
              <a:buSzTx/>
              <a:buFontTx/>
              <a:buNone/>
              <a:tabLst/>
              <a:defRPr/>
            </a:pPr>
            <a:r>
              <a:rPr lang="en-US" sz="1000" kern="1200" dirty="0">
                <a:solidFill>
                  <a:schemeClr val="tx1"/>
                </a:solidFill>
                <a:effectLst/>
                <a:latin typeface="+mn-lt"/>
                <a:ea typeface="ＭＳ Ｐゴシック" charset="0"/>
                <a:cs typeface="ＭＳ Ｐゴシック" charset="0"/>
              </a:rPr>
              <a:t>Leave all the defaults and click “Save.”</a:t>
            </a:r>
          </a:p>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25</a:t>
            </a:fld>
            <a:endParaRPr lang="en-US"/>
          </a:p>
        </p:txBody>
      </p:sp>
    </p:spTree>
    <p:extLst>
      <p:ext uri="{BB962C8B-B14F-4D97-AF65-F5344CB8AC3E}">
        <p14:creationId xmlns:p14="http://schemas.microsoft.com/office/powerpoint/2010/main" val="308435833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512763" rtl="0" eaLnBrk="1" fontAlgn="base" latinLnBrk="0" hangingPunct="1">
              <a:lnSpc>
                <a:spcPct val="100000"/>
              </a:lnSpc>
              <a:spcBef>
                <a:spcPct val="30000"/>
              </a:spcBef>
              <a:spcAft>
                <a:spcPct val="0"/>
              </a:spcAft>
              <a:buClrTx/>
              <a:buSzTx/>
              <a:buFontTx/>
              <a:buNone/>
              <a:tabLst/>
              <a:defRPr/>
            </a:pPr>
            <a:r>
              <a:rPr lang="en-US" sz="1000" kern="1200" dirty="0">
                <a:solidFill>
                  <a:schemeClr val="tx1"/>
                </a:solidFill>
                <a:effectLst/>
                <a:latin typeface="+mn-lt"/>
                <a:ea typeface="ＭＳ Ｐゴシック" charset="0"/>
                <a:cs typeface="ＭＳ Ｐゴシック" charset="0"/>
              </a:rPr>
              <a:t>Once this role is created, go to Splunk Add-on for AWS -&gt; Configurations -&gt; IAM Role and click Add. Then, take the role ARN and set it up in the Splunk Add-on for AWS as an IAM role. Use the </a:t>
            </a:r>
            <a:r>
              <a:rPr lang="en-US" sz="1000" kern="1200" dirty="0" err="1">
                <a:solidFill>
                  <a:schemeClr val="tx1"/>
                </a:solidFill>
                <a:effectLst/>
                <a:latin typeface="+mn-lt"/>
                <a:ea typeface="ＭＳ Ｐゴシック" charset="0"/>
                <a:cs typeface="ＭＳ Ｐゴシック" charset="0"/>
              </a:rPr>
              <a:t>AssumeRole</a:t>
            </a:r>
            <a:r>
              <a:rPr lang="en-US" sz="1000" kern="1200">
                <a:solidFill>
                  <a:schemeClr val="tx1"/>
                </a:solidFill>
                <a:effectLst/>
                <a:latin typeface="+mn-lt"/>
                <a:ea typeface="ＭＳ Ｐゴシック" charset="0"/>
                <a:cs typeface="ＭＳ Ｐゴシック" charset="0"/>
              </a:rPr>
              <a:t> field in any of the inputs to gain access to the sub-account AWS services.</a:t>
            </a:r>
            <a:r>
              <a:rPr lang="en-US">
                <a:effectLst/>
              </a:rPr>
              <a:t> </a:t>
            </a:r>
            <a:endParaRPr lang="en-US" sz="1000" kern="1200">
              <a:solidFill>
                <a:schemeClr val="tx1"/>
              </a:solidFill>
              <a:effectLst/>
              <a:latin typeface="+mn-lt"/>
              <a:ea typeface="ＭＳ Ｐゴシック" charset="0"/>
              <a:cs typeface="ＭＳ Ｐゴシック" charset="0"/>
            </a:endParaRPr>
          </a:p>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27</a:t>
            </a:fld>
            <a:endParaRPr lang="en-US"/>
          </a:p>
        </p:txBody>
      </p:sp>
    </p:spTree>
    <p:extLst>
      <p:ext uri="{BB962C8B-B14F-4D97-AF65-F5344CB8AC3E}">
        <p14:creationId xmlns:p14="http://schemas.microsoft.com/office/powerpoint/2010/main" val="8735841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order to</a:t>
            </a:r>
            <a:r>
              <a:rPr lang="en-US" baseline="0" dirty="0"/>
              <a:t> collect high volume data, such as VPC Flow Logs, you might want to leverage an AWS Lambda function to send data into Splunk via the HTTP Event Collector (HEC). AWS Lambda functions for this specific use case have been created in the “Blue Print’ section. For a more reliant solution, the Kinesis Firehose should be leveraged instead of a Lambda function. For more information on the Kinesis Firehose, please refer to Module 9 </a:t>
            </a:r>
            <a:r>
              <a:rPr lang="mr-IN" baseline="0" dirty="0"/>
              <a:t>–</a:t>
            </a:r>
            <a:r>
              <a:rPr lang="en-US" baseline="0" dirty="0"/>
              <a:t> Setting up Kinesis Firehose. </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29</a:t>
            </a:fld>
            <a:endParaRPr lang="en-US"/>
          </a:p>
        </p:txBody>
      </p:sp>
    </p:spTree>
    <p:extLst>
      <p:ext uri="{BB962C8B-B14F-4D97-AF65-F5344CB8AC3E}">
        <p14:creationId xmlns:p14="http://schemas.microsoft.com/office/powerpoint/2010/main" val="305847871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40</a:t>
            </a:fld>
            <a:endParaRPr lang="en-US"/>
          </a:p>
        </p:txBody>
      </p:sp>
    </p:spTree>
    <p:extLst>
      <p:ext uri="{BB962C8B-B14F-4D97-AF65-F5344CB8AC3E}">
        <p14:creationId xmlns:p14="http://schemas.microsoft.com/office/powerpoint/2010/main" val="7032659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you use the Splunk Cloud Sales trial</a:t>
            </a:r>
            <a:r>
              <a:rPr lang="en-US" baseline="0" dirty="0"/>
              <a:t> instance, the only way you can add your credentials will be using an IAM user account with an Access and Secret key.  </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5</a:t>
            </a:fld>
            <a:endParaRPr lang="en-US"/>
          </a:p>
        </p:txBody>
      </p:sp>
    </p:spTree>
    <p:extLst>
      <p:ext uri="{BB962C8B-B14F-4D97-AF65-F5344CB8AC3E}">
        <p14:creationId xmlns:p14="http://schemas.microsoft.com/office/powerpoint/2010/main" val="12017745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you have navigated to the Add-on</a:t>
            </a:r>
            <a:r>
              <a:rPr lang="en-US" baseline="0" dirty="0"/>
              <a:t> for AWS and clicked on Configuration-&gt; Create an account, and click Add.</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6</a:t>
            </a:fld>
            <a:endParaRPr lang="en-US"/>
          </a:p>
        </p:txBody>
      </p:sp>
    </p:spTree>
    <p:extLst>
      <p:ext uri="{BB962C8B-B14F-4D97-AF65-F5344CB8AC3E}">
        <p14:creationId xmlns:p14="http://schemas.microsoft.com/office/powerpoint/2010/main" val="9435251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Input</a:t>
            </a:r>
            <a:r>
              <a:rPr lang="en-US" baseline="0" dirty="0"/>
              <a:t> your account name along with the Access and Secret  Key.  Leave the region at Global unless you are using GovCloud or AWS China.  The keys can be found in your </a:t>
            </a:r>
            <a:r>
              <a:rPr lang="en-US" baseline="0" dirty="0" err="1"/>
              <a:t>credentials.csv</a:t>
            </a:r>
            <a:r>
              <a:rPr lang="en-US" baseline="0" dirty="0"/>
              <a:t> file. Click Add and you should see the account show up in the account list. </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7</a:t>
            </a:fld>
            <a:endParaRPr lang="en-US"/>
          </a:p>
        </p:txBody>
      </p:sp>
    </p:spTree>
    <p:extLst>
      <p:ext uri="{BB962C8B-B14F-4D97-AF65-F5344CB8AC3E}">
        <p14:creationId xmlns:p14="http://schemas.microsoft.com/office/powerpoint/2010/main" val="15729776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solution</a:t>
            </a:r>
            <a:r>
              <a:rPr lang="en-US" baseline="0" dirty="0"/>
              <a:t> is used when you do not want to leverage your credentials from your users but rather attach the policy directly to the EC2 instance. Customers with direct access to the AWS AMI will probably use this method for authentication. </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9</a:t>
            </a:fld>
            <a:endParaRPr lang="en-US"/>
          </a:p>
        </p:txBody>
      </p:sp>
    </p:spTree>
    <p:extLst>
      <p:ext uri="{BB962C8B-B14F-4D97-AF65-F5344CB8AC3E}">
        <p14:creationId xmlns:p14="http://schemas.microsoft.com/office/powerpoint/2010/main" val="35691212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your AWS console, navigate to the EC2 Dashboard then select</a:t>
            </a:r>
            <a:r>
              <a:rPr lang="en-US" baseline="0" dirty="0"/>
              <a:t> instances.  Click the box next to your instance running the Splunk Add-on for AWS and then click the Actions drop down and go to “Attach/Replace IAM Role.” Here, select the Splunk EC2 role you created earlier and attach it to this instance.  The Add-on for AWS will auto-discover this role and grant access to the </a:t>
            </a:r>
            <a:r>
              <a:rPr lang="en-US" baseline="0" dirty="0" err="1"/>
              <a:t>aws</a:t>
            </a:r>
            <a:r>
              <a:rPr lang="en-US" baseline="0" dirty="0"/>
              <a:t> services. </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10</a:t>
            </a:fld>
            <a:endParaRPr lang="en-US"/>
          </a:p>
        </p:txBody>
      </p:sp>
    </p:spTree>
    <p:extLst>
      <p:ext uri="{BB962C8B-B14F-4D97-AF65-F5344CB8AC3E}">
        <p14:creationId xmlns:p14="http://schemas.microsoft.com/office/powerpoint/2010/main" val="28743660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4403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normAutofit/>
          </a:bodyPr>
          <a:lstStyle/>
          <a:p>
            <a:pPr eaLnBrk="1" hangingPunct="1">
              <a:buNone/>
            </a:pPr>
            <a:r>
              <a:rPr lang="en-US" sz="1200" dirty="0">
                <a:latin typeface="Calibri" charset="0"/>
              </a:rPr>
              <a:t>Splunk</a:t>
            </a:r>
            <a:r>
              <a:rPr lang="en-US" sz="1200" baseline="0" dirty="0">
                <a:latin typeface="Calibri" charset="0"/>
              </a:rPr>
              <a:t> provides comprehensive visibility for your AWS environment, allowing you to easily search, analyze, correlate, visualize, and act on your data.</a:t>
            </a:r>
            <a:endParaRPr lang="en-US" sz="1200" dirty="0">
              <a:latin typeface="Calibri" charset="0"/>
            </a:endParaRPr>
          </a:p>
        </p:txBody>
      </p:sp>
      <p:sp>
        <p:nvSpPr>
          <p:cNvPr id="4" name="Slide Number Placeholder 3"/>
          <p:cNvSpPr>
            <a:spLocks noGrp="1"/>
          </p:cNvSpPr>
          <p:nvPr>
            <p:ph type="sldNum" sz="quarter" idx="5"/>
          </p:nvPr>
        </p:nvSpPr>
        <p:spPr/>
        <p:txBody>
          <a:bodyPr/>
          <a:lstStyle/>
          <a:p>
            <a:pPr>
              <a:defRPr/>
            </a:pPr>
            <a:fld id="{58D73E64-2776-EE40-8F61-4885C40CDD32}" type="slidenum">
              <a:rPr lang="en-US" smtClean="0">
                <a:solidFill>
                  <a:prstClr val="black"/>
                </a:solidFill>
              </a:rPr>
              <a:pPr>
                <a:defRPr/>
              </a:pPr>
              <a:t>12</a:t>
            </a:fld>
            <a:endParaRPr lang="en-US" dirty="0">
              <a:solidFill>
                <a:prstClr val="black"/>
              </a:solidFill>
            </a:endParaRPr>
          </a:p>
        </p:txBody>
      </p:sp>
    </p:spTree>
    <p:extLst>
      <p:ext uri="{BB962C8B-B14F-4D97-AF65-F5344CB8AC3E}">
        <p14:creationId xmlns:p14="http://schemas.microsoft.com/office/powerpoint/2010/main" val="1857905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a</a:t>
            </a:r>
            <a:r>
              <a:rPr lang="en-US" baseline="0" dirty="0"/>
              <a:t> Splunk Heavy Forwarder to collect the AWS data is the preferred way to collect the data from AWS.  The data coming from AWS requires modular inputs to connect to the AWS API’s and then a pull mechanism to collect the data.  Some data sources, like AWS VPC Flow Logs or other high volume sources, should be collected using more performant inputs like Lambda to HEC or Kinesis Firehose.  </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13</a:t>
            </a:fld>
            <a:endParaRPr lang="en-US"/>
          </a:p>
        </p:txBody>
      </p:sp>
    </p:spTree>
    <p:extLst>
      <p:ext uri="{BB962C8B-B14F-4D97-AF65-F5344CB8AC3E}">
        <p14:creationId xmlns:p14="http://schemas.microsoft.com/office/powerpoint/2010/main" val="145973611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2.xml"/><Relationship Id="rId4" Type="http://schemas.openxmlformats.org/officeDocument/2006/relationships/image" Target="../media/image5.emf"/></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5.emf"/></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hyperlink" Target="mailto:powerpoint@splunk.com" TargetMode="External"/><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g"/><Relationship Id="rId1" Type="http://schemas.openxmlformats.org/officeDocument/2006/relationships/slideMaster" Target="../slideMasters/slideMaster2.xml"/><Relationship Id="rId5" Type="http://schemas.openxmlformats.org/officeDocument/2006/relationships/hyperlink" Target="https://www.istockphoto.com/vector/vector-isometric-pie-chart-design-modern-template-for-creating-infographics-gm1029317046-275856042" TargetMode="External"/><Relationship Id="rId4" Type="http://schemas.openxmlformats.org/officeDocument/2006/relationships/image" Target="../media/image18.sv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3" Type="http://schemas.openxmlformats.org/officeDocument/2006/relationships/hyperlink" Target="https://www.istockphoto.com/vector/vector-isometric-pie-chart-design-modern-template-for-creating-infographics-gm1029317046-275856042" TargetMode="External"/><Relationship Id="rId2" Type="http://schemas.openxmlformats.org/officeDocument/2006/relationships/image" Target="../media/image19.jpg"/><Relationship Id="rId1" Type="http://schemas.openxmlformats.org/officeDocument/2006/relationships/slideMaster" Target="../slideMasters/slideMaster2.xml"/><Relationship Id="rId5" Type="http://schemas.openxmlformats.org/officeDocument/2006/relationships/image" Target="../media/image18.svg"/><Relationship Id="rId4" Type="http://schemas.openxmlformats.org/officeDocument/2006/relationships/image" Target="../media/image17.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2.xml"/><Relationship Id="rId4" Type="http://schemas.openxmlformats.org/officeDocument/2006/relationships/image" Target="../media/image20.png"/></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2.xml"/><Relationship Id="rId4" Type="http://schemas.openxmlformats.org/officeDocument/2006/relationships/image" Target="../media/image21.png"/></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2.xml"/><Relationship Id="rId4" Type="http://schemas.openxmlformats.org/officeDocument/2006/relationships/image" Target="../media/image22.png"/></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2.xml"/><Relationship Id="rId4" Type="http://schemas.openxmlformats.org/officeDocument/2006/relationships/image" Target="../media/image23.png"/></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3.jpg"/><Relationship Id="rId1" Type="http://schemas.openxmlformats.org/officeDocument/2006/relationships/slideMaster" Target="../slideMasters/slideMaster2.xml"/><Relationship Id="rId5" Type="http://schemas.openxmlformats.org/officeDocument/2006/relationships/image" Target="../media/image24.png"/><Relationship Id="rId4" Type="http://schemas.openxmlformats.org/officeDocument/2006/relationships/image" Target="../media/image18.sv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3.jpg"/><Relationship Id="rId1" Type="http://schemas.openxmlformats.org/officeDocument/2006/relationships/slideMaster" Target="../slideMasters/slideMaster2.xml"/><Relationship Id="rId5" Type="http://schemas.openxmlformats.org/officeDocument/2006/relationships/image" Target="../media/image25.png"/><Relationship Id="rId4" Type="http://schemas.openxmlformats.org/officeDocument/2006/relationships/image" Target="../media/image18.svg"/></Relationships>
</file>

<file path=ppt/slideLayouts/_rels/slideLayout71.xml.rels><?xml version="1.0" encoding="UTF-8" standalone="yes"?>
<Relationships xmlns="http://schemas.openxmlformats.org/package/2006/relationships"><Relationship Id="rId2" Type="http://schemas.openxmlformats.org/officeDocument/2006/relationships/hyperlink" Target="https://www.istockphoto.com/vector/vector-isometric-pie-chart-design-modern-template-for-creating-infographics-gm1029317046-275856042" TargetMode="External"/><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2" Type="http://schemas.openxmlformats.org/officeDocument/2006/relationships/hyperlink" Target="https://www.istockphoto.com/vector/vector-isometric-pie-chart-design-modern-template-for-creating-infographics-gm1029317046-275856042" TargetMode="External"/><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2" Type="http://schemas.openxmlformats.org/officeDocument/2006/relationships/hyperlink" Target="https://www.istockphoto.com/vector/vector-isometric-pie-chart-design-modern-template-for-creating-infographics-gm1029317046-275856042" TargetMode="External"/><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6.jpg"/><Relationship Id="rId1" Type="http://schemas.openxmlformats.org/officeDocument/2006/relationships/slideMaster" Target="../slideMasters/slideMaster2.xml"/><Relationship Id="rId5" Type="http://schemas.openxmlformats.org/officeDocument/2006/relationships/hyperlink" Target="https://www.istockphoto.com/vector/vector-isometric-pie-chart-design-modern-template-for-creating-infographics-gm1029317046-275856042" TargetMode="External"/><Relationship Id="rId4" Type="http://schemas.openxmlformats.org/officeDocument/2006/relationships/image" Target="../media/image18.svg"/></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7.jpg"/><Relationship Id="rId1" Type="http://schemas.openxmlformats.org/officeDocument/2006/relationships/slideMaster" Target="../slideMasters/slideMaster2.xml"/><Relationship Id="rId4" Type="http://schemas.openxmlformats.org/officeDocument/2006/relationships/image" Target="../media/image18.svg"/></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www.istockphoto.com/vector/vector-isometric-pie-chart-design-modern-template-for-creating-infographics-gm1029317046-275856042" TargetMode="External"/><Relationship Id="rId1" Type="http://schemas.openxmlformats.org/officeDocument/2006/relationships/slideMaster" Target="../slideMasters/slideMaster2.xml"/><Relationship Id="rId4" Type="http://schemas.openxmlformats.org/officeDocument/2006/relationships/image" Target="../media/image15.svg"/></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8.jpg"/><Relationship Id="rId1" Type="http://schemas.openxmlformats.org/officeDocument/2006/relationships/slideMaster" Target="../slideMasters/slideMaster2.xml"/><Relationship Id="rId4" Type="http://schemas.openxmlformats.org/officeDocument/2006/relationships/image" Target="../media/image18.svg"/></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3.jpg"/><Relationship Id="rId1" Type="http://schemas.openxmlformats.org/officeDocument/2006/relationships/slideMaster" Target="../slideMasters/slideMaster2.xml"/><Relationship Id="rId5" Type="http://schemas.openxmlformats.org/officeDocument/2006/relationships/hyperlink" Target="https://www.istockphoto.com/vector/vector-isometric-pie-chart-design-modern-template-for-creating-infographics-gm1029317046-275856042" TargetMode="External"/><Relationship Id="rId4" Type="http://schemas.openxmlformats.org/officeDocument/2006/relationships/image" Target="../media/image18.sv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s://www.istockphoto.com/vector/vector-isometric-pie-chart-design-modern-template-for-creating-infographics-gm1029317046-275856042" TargetMode="External"/><Relationship Id="rId1" Type="http://schemas.openxmlformats.org/officeDocument/2006/relationships/slideMaster" Target="../slideMasters/slideMaster2.xml"/><Relationship Id="rId4" Type="http://schemas.openxmlformats.org/officeDocument/2006/relationships/image" Target="../media/image18.svg"/></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9.jpg"/><Relationship Id="rId1" Type="http://schemas.openxmlformats.org/officeDocument/2006/relationships/slideMaster" Target="../slideMasters/slideMaster2.xml"/><Relationship Id="rId4" Type="http://schemas.openxmlformats.org/officeDocument/2006/relationships/image" Target="../media/image18.svg"/></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bwMode="auto">
      <p:bgRef idx="1001">
        <a:schemeClr val="bg1"/>
      </p:bgRef>
    </p:bg>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504" y="283"/>
            <a:ext cx="12190992" cy="6857433"/>
          </a:xfrm>
          <a:prstGeom prst="rect">
            <a:avLst/>
          </a:prstGeom>
        </p:spPr>
      </p:pic>
      <p:sp>
        <p:nvSpPr>
          <p:cNvPr id="2" name="Title 1"/>
          <p:cNvSpPr>
            <a:spLocks noGrp="1"/>
          </p:cNvSpPr>
          <p:nvPr>
            <p:ph type="title" hasCustomPrompt="1"/>
          </p:nvPr>
        </p:nvSpPr>
        <p:spPr bwMode="white">
          <a:xfrm>
            <a:off x="675282" y="316680"/>
            <a:ext cx="10778781" cy="2873153"/>
          </a:xfrm>
        </p:spPr>
        <p:txBody>
          <a:bodyPr anchor="b" anchorCtr="0">
            <a:noAutofit/>
          </a:bodyPr>
          <a:lstStyle>
            <a:lvl1pPr algn="l">
              <a:lnSpc>
                <a:spcPct val="100000"/>
              </a:lnSpc>
              <a:defRPr sz="5400" b="0" baseline="0"/>
            </a:lvl1pPr>
          </a:lstStyle>
          <a:p>
            <a:r>
              <a:rPr lang="en-US" dirty="0"/>
              <a:t>Presentation Title</a:t>
            </a:r>
          </a:p>
        </p:txBody>
      </p:sp>
      <p:sp>
        <p:nvSpPr>
          <p:cNvPr id="21" name="Text Placeholder 20"/>
          <p:cNvSpPr>
            <a:spLocks noGrp="1"/>
          </p:cNvSpPr>
          <p:nvPr>
            <p:ph type="body" sz="quarter" idx="12" hasCustomPrompt="1"/>
          </p:nvPr>
        </p:nvSpPr>
        <p:spPr bwMode="white">
          <a:xfrm>
            <a:off x="675282" y="3380287"/>
            <a:ext cx="7128442" cy="988280"/>
          </a:xfrm>
        </p:spPr>
        <p:txBody>
          <a:bodyPr tIns="0" bIns="91440" anchor="t"/>
          <a:lstStyle>
            <a:lvl1pPr marL="0" indent="0" algn="l">
              <a:buFontTx/>
              <a:buNone/>
              <a:defRPr sz="2800" baseline="0"/>
            </a:lvl1pPr>
            <a:lvl2pPr marL="457200" indent="0" algn="l">
              <a:buFontTx/>
              <a:buNone/>
              <a:defRPr/>
            </a:lvl2pPr>
            <a:lvl3pPr marL="914400" indent="0" algn="l">
              <a:buFontTx/>
              <a:buNone/>
              <a:defRPr/>
            </a:lvl3pPr>
            <a:lvl4pPr marL="1371600" indent="0" algn="l">
              <a:buFontTx/>
              <a:buNone/>
              <a:defRPr/>
            </a:lvl4pPr>
            <a:lvl5pPr algn="l">
              <a:buFontTx/>
              <a:buNone/>
              <a:defRPr/>
            </a:lvl5pPr>
          </a:lstStyle>
          <a:p>
            <a:pPr lvl="0"/>
            <a:r>
              <a:rPr lang="en-US" dirty="0"/>
              <a:t>Possible Sub-Head Information on One, Two, or Even Three Lines</a:t>
            </a:r>
          </a:p>
        </p:txBody>
      </p:sp>
      <p:sp>
        <p:nvSpPr>
          <p:cNvPr id="25" name="Text Placeholder 24"/>
          <p:cNvSpPr>
            <a:spLocks noGrp="1"/>
          </p:cNvSpPr>
          <p:nvPr>
            <p:ph type="body" sz="quarter" idx="14" hasCustomPrompt="1"/>
          </p:nvPr>
        </p:nvSpPr>
        <p:spPr bwMode="white">
          <a:xfrm>
            <a:off x="675283" y="4392114"/>
            <a:ext cx="7128442" cy="651886"/>
          </a:xfrm>
        </p:spPr>
        <p:txBody>
          <a:bodyPr>
            <a:noAutofit/>
          </a:bodyPr>
          <a:lstStyle>
            <a:lvl1pPr marL="0" indent="0">
              <a:buFontTx/>
              <a:buNone/>
              <a:defRPr sz="2000" b="0" baseline="0"/>
            </a:lvl1pPr>
          </a:lstStyle>
          <a:p>
            <a:pPr marL="346075" marR="0" lvl="0" indent="-346075" algn="l" defTabSz="914400" rtl="0" eaLnBrk="1" fontAlgn="auto" latinLnBrk="0" hangingPunct="1">
              <a:lnSpc>
                <a:spcPct val="90000"/>
              </a:lnSpc>
              <a:spcBef>
                <a:spcPts val="1000"/>
              </a:spcBef>
              <a:spcAft>
                <a:spcPts val="0"/>
              </a:spcAft>
              <a:buClr>
                <a:srgbClr val="63A70A"/>
              </a:buClr>
              <a:buSzPct val="70000"/>
              <a:buFont typeface=".LucidaGrandeUI" charset="0"/>
              <a:buNone/>
              <a:tabLst/>
              <a:defRPr/>
            </a:pPr>
            <a:r>
              <a:rPr lang="en-US" dirty="0"/>
              <a:t>Presenter’s Name  |  Title &amp; Specialization</a:t>
            </a:r>
          </a:p>
        </p:txBody>
      </p:sp>
      <p:grpSp>
        <p:nvGrpSpPr>
          <p:cNvPr id="6" name="Group 5" hidden="1"/>
          <p:cNvGrpSpPr/>
          <p:nvPr>
            <p:custDataLst>
              <p:tags r:id="rId1"/>
            </p:custDataLst>
          </p:nvPr>
        </p:nvGrpSpPr>
        <p:grpSpPr bwMode="blackGray">
          <a:xfrm>
            <a:off x="-7" y="0"/>
            <a:ext cx="12192008" cy="6858003"/>
            <a:chOff x="-7" y="0"/>
            <a:chExt cx="12192008" cy="6858003"/>
          </a:xfrm>
        </p:grpSpPr>
        <p:grpSp>
          <p:nvGrpSpPr>
            <p:cNvPr id="7" name="Group 6" hidden="1"/>
            <p:cNvGrpSpPr/>
            <p:nvPr/>
          </p:nvGrpSpPr>
          <p:grpSpPr bwMode="blackGray">
            <a:xfrm>
              <a:off x="-7" y="0"/>
              <a:ext cx="12192008" cy="6858003"/>
              <a:chOff x="-7" y="0"/>
              <a:chExt cx="12192008" cy="6858003"/>
            </a:xfrm>
            <a:solidFill>
              <a:srgbClr val="7030A0">
                <a:alpha val="10000"/>
              </a:srgbClr>
            </a:solidFill>
          </p:grpSpPr>
          <p:sp>
            <p:nvSpPr>
              <p:cNvPr id="50" name="Rectangle 49" hidden="1"/>
              <p:cNvSpPr/>
              <p:nvPr/>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51" name="Rectangle 50" hidden="1"/>
              <p:cNvSpPr/>
              <p:nvPr/>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52" name="Rectangle 51" hidden="1"/>
              <p:cNvSpPr/>
              <p:nvPr/>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53" name="Rectangle 52" hidden="1"/>
              <p:cNvSpPr/>
              <p:nvPr/>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54" name="Rectangle 53" hidden="1"/>
              <p:cNvSpPr/>
              <p:nvPr/>
            </p:nvSpPr>
            <p:spPr bwMode="blackGray">
              <a:xfrm rot="5400000">
                <a:off x="5872035" y="-4223457"/>
                <a:ext cx="447930"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grpSp>
          <p:nvGrpSpPr>
            <p:cNvPr id="8" name="Group 7" hidden="1"/>
            <p:cNvGrpSpPr/>
            <p:nvPr/>
          </p:nvGrpSpPr>
          <p:grpSpPr bwMode="blackGray">
            <a:xfrm>
              <a:off x="456062" y="304801"/>
              <a:ext cx="11279875" cy="5599075"/>
              <a:chOff x="0" y="304801"/>
              <a:chExt cx="12192000" cy="5599075"/>
            </a:xfrm>
          </p:grpSpPr>
          <p:cxnSp>
            <p:nvCxnSpPr>
              <p:cNvPr id="23" name="Straight Connector 22" hidden="1"/>
              <p:cNvCxnSpPr/>
              <p:nvPr/>
            </p:nvCxnSpPr>
            <p:spPr bwMode="blackGray">
              <a:xfrm>
                <a:off x="0" y="52876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hidden="1"/>
              <p:cNvCxnSpPr/>
              <p:nvPr/>
            </p:nvCxnSpPr>
            <p:spPr bwMode="blackGray">
              <a:xfrm>
                <a:off x="0" y="30480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hidden="1"/>
              <p:cNvCxnSpPr/>
              <p:nvPr/>
            </p:nvCxnSpPr>
            <p:spPr bwMode="blackGray">
              <a:xfrm>
                <a:off x="0" y="75272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hidden="1"/>
              <p:cNvCxnSpPr/>
              <p:nvPr/>
            </p:nvCxnSpPr>
            <p:spPr bwMode="blackGray">
              <a:xfrm>
                <a:off x="0" y="97669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hidden="1"/>
              <p:cNvCxnSpPr/>
              <p:nvPr/>
            </p:nvCxnSpPr>
            <p:spPr bwMode="blackGray">
              <a:xfrm>
                <a:off x="0" y="120065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hidden="1"/>
              <p:cNvCxnSpPr/>
              <p:nvPr/>
            </p:nvCxnSpPr>
            <p:spPr bwMode="blackGray">
              <a:xfrm>
                <a:off x="0" y="142461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hidden="1"/>
              <p:cNvCxnSpPr/>
              <p:nvPr/>
            </p:nvCxnSpPr>
            <p:spPr bwMode="blackGray">
              <a:xfrm>
                <a:off x="0" y="164857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hidden="1"/>
              <p:cNvCxnSpPr/>
              <p:nvPr/>
            </p:nvCxnSpPr>
            <p:spPr bwMode="blackGray">
              <a:xfrm>
                <a:off x="0" y="187254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hidden="1"/>
              <p:cNvCxnSpPr/>
              <p:nvPr/>
            </p:nvCxnSpPr>
            <p:spPr bwMode="blackGray">
              <a:xfrm>
                <a:off x="0" y="209650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hidden="1"/>
              <p:cNvCxnSpPr/>
              <p:nvPr/>
            </p:nvCxnSpPr>
            <p:spPr bwMode="blackGray">
              <a:xfrm>
                <a:off x="0" y="232046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hidden="1"/>
              <p:cNvCxnSpPr/>
              <p:nvPr/>
            </p:nvCxnSpPr>
            <p:spPr bwMode="blackGray">
              <a:xfrm>
                <a:off x="0" y="254443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hidden="1"/>
              <p:cNvCxnSpPr/>
              <p:nvPr/>
            </p:nvCxnSpPr>
            <p:spPr bwMode="blackGray">
              <a:xfrm>
                <a:off x="0" y="299235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hidden="1"/>
              <p:cNvCxnSpPr/>
              <p:nvPr/>
            </p:nvCxnSpPr>
            <p:spPr bwMode="blackGray">
              <a:xfrm>
                <a:off x="0" y="276839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hidden="1"/>
              <p:cNvCxnSpPr/>
              <p:nvPr/>
            </p:nvCxnSpPr>
            <p:spPr bwMode="blackGray">
              <a:xfrm>
                <a:off x="0" y="344028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hidden="1"/>
              <p:cNvCxnSpPr/>
              <p:nvPr/>
            </p:nvCxnSpPr>
            <p:spPr bwMode="blackGray">
              <a:xfrm>
                <a:off x="0" y="321632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hidden="1"/>
              <p:cNvCxnSpPr/>
              <p:nvPr/>
            </p:nvCxnSpPr>
            <p:spPr bwMode="blackGray">
              <a:xfrm>
                <a:off x="0" y="366424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hidden="1"/>
              <p:cNvCxnSpPr/>
              <p:nvPr/>
            </p:nvCxnSpPr>
            <p:spPr bwMode="blackGray">
              <a:xfrm>
                <a:off x="0" y="388820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hidden="1"/>
              <p:cNvCxnSpPr/>
              <p:nvPr/>
            </p:nvCxnSpPr>
            <p:spPr bwMode="blackGray">
              <a:xfrm>
                <a:off x="0" y="411217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hidden="1"/>
              <p:cNvCxnSpPr/>
              <p:nvPr/>
            </p:nvCxnSpPr>
            <p:spPr bwMode="blackGray">
              <a:xfrm>
                <a:off x="0" y="433613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hidden="1"/>
              <p:cNvCxnSpPr/>
              <p:nvPr/>
            </p:nvCxnSpPr>
            <p:spPr bwMode="blackGray">
              <a:xfrm>
                <a:off x="0" y="456009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hidden="1"/>
              <p:cNvCxnSpPr/>
              <p:nvPr/>
            </p:nvCxnSpPr>
            <p:spPr bwMode="blackGray">
              <a:xfrm>
                <a:off x="0" y="478406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hidden="1"/>
              <p:cNvCxnSpPr/>
              <p:nvPr/>
            </p:nvCxnSpPr>
            <p:spPr bwMode="blackGray">
              <a:xfrm>
                <a:off x="0" y="500802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hidden="1"/>
              <p:cNvCxnSpPr/>
              <p:nvPr/>
            </p:nvCxnSpPr>
            <p:spPr bwMode="blackGray">
              <a:xfrm>
                <a:off x="0" y="523198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hidden="1"/>
              <p:cNvCxnSpPr/>
              <p:nvPr/>
            </p:nvCxnSpPr>
            <p:spPr bwMode="blackGray">
              <a:xfrm>
                <a:off x="0" y="545595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hidden="1"/>
              <p:cNvCxnSpPr/>
              <p:nvPr/>
            </p:nvCxnSpPr>
            <p:spPr bwMode="blackGray">
              <a:xfrm>
                <a:off x="0" y="590387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hidden="1"/>
              <p:cNvCxnSpPr/>
              <p:nvPr/>
            </p:nvCxnSpPr>
            <p:spPr bwMode="blackGray">
              <a:xfrm>
                <a:off x="0" y="567991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9" name="Group 8" hidden="1"/>
            <p:cNvGrpSpPr/>
            <p:nvPr/>
          </p:nvGrpSpPr>
          <p:grpSpPr bwMode="blackGray">
            <a:xfrm>
              <a:off x="456062" y="304801"/>
              <a:ext cx="11277720" cy="5599075"/>
              <a:chOff x="456062" y="304801"/>
              <a:chExt cx="11277720" cy="5817450"/>
            </a:xfrm>
          </p:grpSpPr>
          <p:sp>
            <p:nvSpPr>
              <p:cNvPr id="10" name="Rectangle 9" hidden="1"/>
              <p:cNvSpPr/>
              <p:nvPr/>
            </p:nvSpPr>
            <p:spPr bwMode="blackGray">
              <a:xfrm>
                <a:off x="7138185"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1" name="Rectangle 10" hidden="1"/>
              <p:cNvSpPr/>
              <p:nvPr/>
            </p:nvSpPr>
            <p:spPr bwMode="blackGray">
              <a:xfrm>
                <a:off x="5229007"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2" name="Rectangle 11" hidden="1"/>
              <p:cNvSpPr/>
              <p:nvPr/>
            </p:nvSpPr>
            <p:spPr bwMode="blackGray">
              <a:xfrm>
                <a:off x="4274418"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3" name="Rectangle 12" hidden="1"/>
              <p:cNvSpPr/>
              <p:nvPr/>
            </p:nvSpPr>
            <p:spPr bwMode="blackGray">
              <a:xfrm>
                <a:off x="3319829"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4" name="Rectangle 13" hidden="1"/>
              <p:cNvSpPr/>
              <p:nvPr/>
            </p:nvSpPr>
            <p:spPr bwMode="blackGray">
              <a:xfrm>
                <a:off x="2365240"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5" name="Rectangle 14" hidden="1"/>
              <p:cNvSpPr/>
              <p:nvPr/>
            </p:nvSpPr>
            <p:spPr bwMode="blackGray">
              <a:xfrm>
                <a:off x="1410651"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6" name="Rectangle 15" hidden="1"/>
              <p:cNvSpPr/>
              <p:nvPr/>
            </p:nvSpPr>
            <p:spPr bwMode="blackGray">
              <a:xfrm>
                <a:off x="45606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7" name="Rectangle 16" hidden="1"/>
              <p:cNvSpPr/>
              <p:nvPr/>
            </p:nvSpPr>
            <p:spPr bwMode="blackGray">
              <a:xfrm>
                <a:off x="6183596"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8" name="Rectangle 17" hidden="1"/>
              <p:cNvSpPr/>
              <p:nvPr/>
            </p:nvSpPr>
            <p:spPr bwMode="blackGray">
              <a:xfrm>
                <a:off x="8092774"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9" name="Rectangle 18" hidden="1"/>
              <p:cNvSpPr/>
              <p:nvPr/>
            </p:nvSpPr>
            <p:spPr bwMode="blackGray">
              <a:xfrm>
                <a:off x="9047363"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0" name="Rectangle 19" hidden="1"/>
              <p:cNvSpPr/>
              <p:nvPr/>
            </p:nvSpPr>
            <p:spPr bwMode="blackGray">
              <a:xfrm>
                <a:off x="1000195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2" name="Rectangle 21" hidden="1"/>
              <p:cNvSpPr/>
              <p:nvPr/>
            </p:nvSpPr>
            <p:spPr bwMode="blackGray">
              <a:xfrm>
                <a:off x="1095654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grpSp>
      <p:sp>
        <p:nvSpPr>
          <p:cNvPr id="55" name="TextBox 54"/>
          <p:cNvSpPr txBox="1"/>
          <p:nvPr/>
        </p:nvSpPr>
        <p:spPr>
          <a:xfrm>
            <a:off x="6938683" y="34865"/>
            <a:ext cx="5249014" cy="215444"/>
          </a:xfrm>
          <a:prstGeom prst="rect">
            <a:avLst/>
          </a:prstGeom>
          <a:noFill/>
        </p:spPr>
        <p:txBody>
          <a:bodyPr wrap="square" rtlCol="0">
            <a:spAutoFit/>
          </a:bodyPr>
          <a:lstStyle/>
          <a:p>
            <a:pPr algn="r"/>
            <a:r>
              <a:rPr lang="en-US" sz="800" cap="all" spc="100" dirty="0">
                <a:solidFill>
                  <a:schemeClr val="accent2">
                    <a:lumMod val="75000"/>
                  </a:schemeClr>
                </a:solidFill>
              </a:rPr>
              <a:t>© 2020 Splunk Inc.</a:t>
            </a:r>
          </a:p>
        </p:txBody>
      </p:sp>
      <p:sp>
        <p:nvSpPr>
          <p:cNvPr id="56" name="Text Placeholder 24"/>
          <p:cNvSpPr>
            <a:spLocks noGrp="1"/>
          </p:cNvSpPr>
          <p:nvPr>
            <p:ph type="body" sz="quarter" idx="15" hasCustomPrompt="1"/>
          </p:nvPr>
        </p:nvSpPr>
        <p:spPr bwMode="white">
          <a:xfrm>
            <a:off x="675283" y="5067547"/>
            <a:ext cx="7128442" cy="651886"/>
          </a:xfrm>
        </p:spPr>
        <p:txBody>
          <a:bodyPr>
            <a:noAutofit/>
          </a:bodyPr>
          <a:lstStyle>
            <a:lvl1pPr marL="346075" marR="0" indent="-346075" algn="l" defTabSz="914400" rtl="0" eaLnBrk="1" fontAlgn="auto" latinLnBrk="0" hangingPunct="1">
              <a:lnSpc>
                <a:spcPct val="90000"/>
              </a:lnSpc>
              <a:spcBef>
                <a:spcPts val="1000"/>
              </a:spcBef>
              <a:spcAft>
                <a:spcPts val="0"/>
              </a:spcAft>
              <a:buClr>
                <a:srgbClr val="63A70A"/>
              </a:buClr>
              <a:buSzPct val="70000"/>
              <a:buFont typeface=".LucidaGrandeUI" charset="0"/>
              <a:buNone/>
              <a:tabLst/>
              <a:defRPr sz="1800" b="0" baseline="0"/>
            </a:lvl1pPr>
          </a:lstStyle>
          <a:p>
            <a:pPr marL="346075" marR="0" lvl="0" indent="-346075" algn="l" defTabSz="914400" rtl="0" eaLnBrk="1" fontAlgn="auto" latinLnBrk="0" hangingPunct="1">
              <a:lnSpc>
                <a:spcPct val="90000"/>
              </a:lnSpc>
              <a:spcBef>
                <a:spcPts val="1000"/>
              </a:spcBef>
              <a:spcAft>
                <a:spcPts val="0"/>
              </a:spcAft>
              <a:buClr>
                <a:srgbClr val="63A70A"/>
              </a:buClr>
              <a:buSzPct val="70000"/>
              <a:buFont typeface=".LucidaGrandeUI" charset="0"/>
              <a:buNone/>
              <a:tabLst/>
              <a:defRPr/>
            </a:pPr>
            <a:r>
              <a:rPr lang="en-US" dirty="0"/>
              <a:t>Date  |  Version</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Comparison – Dark">
    <p:bg>
      <p:bgRef idx="1001">
        <a:schemeClr val="bg1"/>
      </p:bgRef>
    </p:bg>
    <p:spTree>
      <p:nvGrpSpPr>
        <p:cNvPr id="1" name=""/>
        <p:cNvGrpSpPr/>
        <p:nvPr/>
      </p:nvGrpSpPr>
      <p:grpSpPr>
        <a:xfrm>
          <a:off x="0" y="0"/>
          <a:ext cx="0" cy="0"/>
          <a:chOff x="0" y="0"/>
          <a:chExt cx="0" cy="0"/>
        </a:xfrm>
      </p:grpSpPr>
      <p:sp>
        <p:nvSpPr>
          <p:cNvPr id="14" name="Text Placeholder 2"/>
          <p:cNvSpPr>
            <a:spLocks noGrp="1"/>
          </p:cNvSpPr>
          <p:nvPr>
            <p:ph type="body" idx="1"/>
          </p:nvPr>
        </p:nvSpPr>
        <p:spPr>
          <a:xfrm>
            <a:off x="456064" y="1401330"/>
            <a:ext cx="5355906" cy="673578"/>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5" name="Text Placeholder 4"/>
          <p:cNvSpPr>
            <a:spLocks noGrp="1"/>
          </p:cNvSpPr>
          <p:nvPr>
            <p:ph type="body" sz="quarter" idx="3"/>
          </p:nvPr>
        </p:nvSpPr>
        <p:spPr>
          <a:xfrm>
            <a:off x="6386696" y="1401330"/>
            <a:ext cx="5349240" cy="673578"/>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Content Placeholder 2"/>
          <p:cNvSpPr>
            <a:spLocks noGrp="1"/>
          </p:cNvSpPr>
          <p:nvPr>
            <p:ph sz="half" idx="10"/>
          </p:nvPr>
        </p:nvSpPr>
        <p:spPr>
          <a:xfrm>
            <a:off x="456062" y="1961304"/>
            <a:ext cx="5349240" cy="394257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Content Placeholder 2"/>
          <p:cNvSpPr>
            <a:spLocks noGrp="1"/>
          </p:cNvSpPr>
          <p:nvPr>
            <p:ph sz="half" idx="11"/>
          </p:nvPr>
        </p:nvSpPr>
        <p:spPr>
          <a:xfrm>
            <a:off x="6386696" y="1961304"/>
            <a:ext cx="5349240" cy="394257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9" name="Subtitle 2"/>
          <p:cNvSpPr>
            <a:spLocks noGrp="1"/>
          </p:cNvSpPr>
          <p:nvPr>
            <p:ph type="subTitle" idx="12"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pic>
        <p:nvPicPr>
          <p:cNvPr id="8" name="Picture 7"/>
          <p:cNvPicPr>
            <a:picLocks/>
          </p:cNvPicPr>
          <p:nvPr/>
        </p:nvPicPr>
        <p:blipFill>
          <a:blip r:embed="rId2"/>
          <a:stretch>
            <a:fillRect/>
          </a:stretch>
        </p:blipFill>
        <p:spPr>
          <a:xfrm>
            <a:off x="9746234" y="6365174"/>
            <a:ext cx="2139696" cy="301752"/>
          </a:xfrm>
          <a:prstGeom prst="rect">
            <a:avLst/>
          </a:prstGeom>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hree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6062" y="1377387"/>
            <a:ext cx="3641007" cy="4526489"/>
          </a:xfrm>
          <a:prstGeom prst="rect">
            <a:avLst/>
          </a:prstGeom>
        </p:spPr>
        <p:txBody>
          <a:bodyPr lIns="365760" rIns="3657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sz="half" idx="12"/>
          </p:nvPr>
        </p:nvSpPr>
        <p:spPr>
          <a:xfrm>
            <a:off x="4274418" y="1377387"/>
            <a:ext cx="3641006" cy="4526489"/>
          </a:xfrm>
          <a:prstGeom prst="rect">
            <a:avLst/>
          </a:prstGeom>
        </p:spPr>
        <p:txBody>
          <a:bodyPr lIns="365760" rIns="3657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quarter" idx="13"/>
          </p:nvPr>
        </p:nvSpPr>
        <p:spPr>
          <a:xfrm>
            <a:off x="8093075" y="1377386"/>
            <a:ext cx="3642862" cy="4526492"/>
          </a:xfrm>
        </p:spPr>
        <p:txBody>
          <a:bodyPr lIns="365760" rIns="3657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0"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hree Content - Dark">
    <p:bg>
      <p:bgRef idx="1001">
        <a:schemeClr val="bg2"/>
      </p:bgRef>
    </p:bg>
    <p:spTree>
      <p:nvGrpSpPr>
        <p:cNvPr id="1" name=""/>
        <p:cNvGrpSpPr/>
        <p:nvPr/>
      </p:nvGrpSpPr>
      <p:grpSpPr>
        <a:xfrm>
          <a:off x="0" y="0"/>
          <a:ext cx="0" cy="0"/>
          <a:chOff x="0" y="0"/>
          <a:chExt cx="0" cy="0"/>
        </a:xfrm>
      </p:grpSpPr>
      <p:pic>
        <p:nvPicPr>
          <p:cNvPr id="10" name="Picture 9"/>
          <p:cNvPicPr>
            <a:picLocks/>
          </p:cNvPicPr>
          <p:nvPr/>
        </p:nvPicPr>
        <p:blipFill>
          <a:blip r:embed="rId2"/>
          <a:stretch>
            <a:fillRect/>
          </a:stretch>
        </p:blipFill>
        <p:spPr>
          <a:xfrm>
            <a:off x="9746234" y="6365174"/>
            <a:ext cx="2139696" cy="301752"/>
          </a:xfrm>
          <a:prstGeom prst="rect">
            <a:avLst/>
          </a:prstGeom>
        </p:spPr>
      </p:pic>
      <p:sp>
        <p:nvSpPr>
          <p:cNvPr id="15" name="Content Placeholder 2"/>
          <p:cNvSpPr>
            <a:spLocks noGrp="1"/>
          </p:cNvSpPr>
          <p:nvPr>
            <p:ph sz="half" idx="1"/>
          </p:nvPr>
        </p:nvSpPr>
        <p:spPr>
          <a:xfrm>
            <a:off x="456062" y="1377387"/>
            <a:ext cx="3641007" cy="4526489"/>
          </a:xfrm>
          <a:prstGeom prst="rect">
            <a:avLst/>
          </a:prstGeom>
        </p:spPr>
        <p:txBody>
          <a:bodyPr lIns="365760" rIns="3657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2"/>
          <p:cNvSpPr>
            <a:spLocks noGrp="1"/>
          </p:cNvSpPr>
          <p:nvPr>
            <p:ph sz="half" idx="12"/>
          </p:nvPr>
        </p:nvSpPr>
        <p:spPr>
          <a:xfrm>
            <a:off x="4274418" y="1377387"/>
            <a:ext cx="3641006" cy="4526489"/>
          </a:xfrm>
          <a:prstGeom prst="rect">
            <a:avLst/>
          </a:prstGeom>
        </p:spPr>
        <p:txBody>
          <a:bodyPr lIns="365760" rIns="3657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Content Placeholder 3"/>
          <p:cNvSpPr>
            <a:spLocks noGrp="1"/>
          </p:cNvSpPr>
          <p:nvPr>
            <p:ph sz="quarter" idx="13"/>
          </p:nvPr>
        </p:nvSpPr>
        <p:spPr>
          <a:xfrm>
            <a:off x="8093075" y="1377386"/>
            <a:ext cx="3642862" cy="4526492"/>
          </a:xfrm>
        </p:spPr>
        <p:txBody>
          <a:bodyPr lIns="365760" rIns="3657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9"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hree Up Quote">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456062" y="1678329"/>
            <a:ext cx="3641007" cy="3990760"/>
          </a:xfrm>
          <a:prstGeom prst="rect">
            <a:avLst/>
          </a:prstGeom>
          <a:ln w="12700">
            <a:solidFill>
              <a:schemeClr val="accent1"/>
            </a:solidFill>
          </a:ln>
        </p:spPr>
        <p:txBody>
          <a:bodyPr lIns="201168" tIns="201168" rIns="201168" anchor="ctr"/>
          <a:lstStyle>
            <a:lvl1pPr marL="115888" indent="-115888">
              <a:buClrTx/>
              <a:buSzPct val="100000"/>
              <a:buFont typeface="Arial" panose="020B0604020202020204" pitchFamily="34" charset="0"/>
              <a:buChar char="“"/>
              <a:defRPr/>
            </a:lvl1pPr>
            <a:lvl2pPr marL="400050" indent="-231775">
              <a:buClrTx/>
              <a:buSzPct val="100000"/>
              <a:buFont typeface="Arial" panose="020B0604020202020204" pitchFamily="34" charset="0"/>
              <a:buChar char="–"/>
              <a:defRPr sz="1400" b="1" i="1">
                <a:solidFill>
                  <a:schemeClr val="accent1"/>
                </a:solidFill>
              </a:defRPr>
            </a:lvl2pPr>
            <a:lvl3pPr marL="400050" indent="-231775">
              <a:buClrTx/>
              <a:buSzPct val="100000"/>
              <a:buFont typeface="Arial" panose="020B0604020202020204" pitchFamily="34" charset="0"/>
              <a:buChar char="–"/>
              <a:defRPr sz="1400"/>
            </a:lvl3pPr>
            <a:lvl4pPr marL="400050" indent="-230188">
              <a:buClrTx/>
              <a:buFont typeface="Arial" panose="020B0604020202020204" pitchFamily="34" charset="0"/>
              <a:buChar char="–"/>
              <a:defRPr sz="1400"/>
            </a:lvl4pPr>
          </a:lstStyle>
          <a:p>
            <a:pPr lvl="0"/>
            <a:r>
              <a:rPr lang="en-US" dirty="0"/>
              <a:t>Click to edit Master text styles</a:t>
            </a:r>
          </a:p>
          <a:p>
            <a:pPr lvl="1"/>
            <a:r>
              <a:rPr lang="en-US" dirty="0"/>
              <a:t>Second level</a:t>
            </a:r>
          </a:p>
        </p:txBody>
      </p:sp>
      <p:sp>
        <p:nvSpPr>
          <p:cNvPr id="7" name="Content Placeholder 2"/>
          <p:cNvSpPr>
            <a:spLocks noGrp="1"/>
          </p:cNvSpPr>
          <p:nvPr>
            <p:ph sz="half" idx="12" hasCustomPrompt="1"/>
          </p:nvPr>
        </p:nvSpPr>
        <p:spPr>
          <a:xfrm>
            <a:off x="4274418" y="1678329"/>
            <a:ext cx="3641006" cy="3990760"/>
          </a:xfrm>
          <a:prstGeom prst="rect">
            <a:avLst/>
          </a:prstGeom>
          <a:ln w="12700">
            <a:solidFill>
              <a:schemeClr val="accent1"/>
            </a:solidFill>
          </a:ln>
        </p:spPr>
        <p:txBody>
          <a:bodyPr lIns="201168" tIns="201168" rIns="201168" anchor="ctr"/>
          <a:lstStyle>
            <a:lvl1pPr marL="112713" indent="-112713">
              <a:buClrTx/>
              <a:buSzPct val="100000"/>
              <a:buFont typeface="Arial" panose="020B0604020202020204" pitchFamily="34" charset="0"/>
              <a:buChar char="“"/>
              <a:defRPr/>
            </a:lvl1pPr>
            <a:lvl2pPr marL="403225" indent="-231775">
              <a:buClrTx/>
              <a:buSzPct val="100000"/>
              <a:buFont typeface="Arial" panose="020B0604020202020204" pitchFamily="34" charset="0"/>
              <a:buChar char="–"/>
              <a:defRPr sz="1400" b="1" i="1">
                <a:solidFill>
                  <a:schemeClr val="accent1"/>
                </a:solidFill>
              </a:defRPr>
            </a:lvl2pPr>
            <a:lvl3pPr marL="403225" indent="-231775">
              <a:buClrTx/>
              <a:buSzPct val="100000"/>
              <a:buFont typeface="Arial" panose="020B0604020202020204" pitchFamily="34" charset="0"/>
              <a:buChar char="–"/>
              <a:defRPr sz="1400"/>
            </a:lvl3pPr>
            <a:lvl4pPr marL="403225" indent="-230188">
              <a:buClrTx/>
              <a:buFont typeface="Arial" panose="020B0604020202020204" pitchFamily="34" charset="0"/>
              <a:buChar char="–"/>
              <a:defRPr sz="1400"/>
            </a:lvl4pPr>
          </a:lstStyle>
          <a:p>
            <a:pPr lvl="0"/>
            <a:r>
              <a:rPr lang="en-US" dirty="0"/>
              <a:t>Click to edit Master text styles</a:t>
            </a:r>
          </a:p>
          <a:p>
            <a:pPr lvl="1"/>
            <a:r>
              <a:rPr lang="en-US" dirty="0"/>
              <a:t>Second level</a:t>
            </a:r>
          </a:p>
        </p:txBody>
      </p:sp>
      <p:sp>
        <p:nvSpPr>
          <p:cNvPr id="4" name="Content Placeholder 3"/>
          <p:cNvSpPr>
            <a:spLocks noGrp="1"/>
          </p:cNvSpPr>
          <p:nvPr>
            <p:ph sz="quarter" idx="13" hasCustomPrompt="1"/>
          </p:nvPr>
        </p:nvSpPr>
        <p:spPr>
          <a:xfrm>
            <a:off x="8093075" y="1678327"/>
            <a:ext cx="3642862" cy="3990763"/>
          </a:xfrm>
          <a:ln w="12700">
            <a:solidFill>
              <a:schemeClr val="accent1"/>
            </a:solidFill>
          </a:ln>
        </p:spPr>
        <p:txBody>
          <a:bodyPr lIns="201168" tIns="201168" rIns="201168" anchor="ctr"/>
          <a:lstStyle>
            <a:lvl1pPr marL="112713" indent="-112713">
              <a:buClrTx/>
              <a:buSzPct val="100000"/>
              <a:buFont typeface="Arial" panose="020B0604020202020204" pitchFamily="34" charset="0"/>
              <a:buChar char="“"/>
              <a:defRPr/>
            </a:lvl1pPr>
            <a:lvl2pPr marL="403225" indent="-231775">
              <a:buClrTx/>
              <a:buSzPct val="100000"/>
              <a:buFont typeface="Arial" panose="020B0604020202020204" pitchFamily="34" charset="0"/>
              <a:buChar char="–"/>
              <a:defRPr sz="1400" b="1" i="1">
                <a:solidFill>
                  <a:schemeClr val="accent1"/>
                </a:solidFill>
              </a:defRPr>
            </a:lvl2pPr>
            <a:lvl3pPr marL="403225" indent="-231775">
              <a:buClrTx/>
              <a:buSzPct val="100000"/>
              <a:buFont typeface="Arial" panose="020B0604020202020204" pitchFamily="34" charset="0"/>
              <a:buChar char="–"/>
              <a:defRPr sz="1400"/>
            </a:lvl3pPr>
            <a:lvl4pPr marL="403225" indent="-230188">
              <a:buClrTx/>
              <a:buFont typeface="Arial" panose="020B0604020202020204" pitchFamily="34" charset="0"/>
              <a:buChar char="–"/>
              <a:defRPr sz="1400"/>
            </a:lvl4pPr>
          </a:lstStyle>
          <a:p>
            <a:pPr lvl="0"/>
            <a:r>
              <a:rPr lang="en-US" dirty="0"/>
              <a:t>Click to edit Master text styles</a:t>
            </a:r>
          </a:p>
          <a:p>
            <a:pPr lvl="1"/>
            <a:r>
              <a:rPr lang="en-US" dirty="0"/>
              <a:t>Second level</a:t>
            </a:r>
          </a:p>
        </p:txBody>
      </p:sp>
      <p:sp>
        <p:nvSpPr>
          <p:cNvPr id="9"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0"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hree Up Quote - Dark">
    <p:bg>
      <p:bgRef idx="1001">
        <a:schemeClr val="bg2"/>
      </p:bgRef>
    </p:bg>
    <p:spTree>
      <p:nvGrpSpPr>
        <p:cNvPr id="1" name=""/>
        <p:cNvGrpSpPr/>
        <p:nvPr/>
      </p:nvGrpSpPr>
      <p:grpSpPr>
        <a:xfrm>
          <a:off x="0" y="0"/>
          <a:ext cx="0" cy="0"/>
          <a:chOff x="0" y="0"/>
          <a:chExt cx="0" cy="0"/>
        </a:xfrm>
      </p:grpSpPr>
      <p:pic>
        <p:nvPicPr>
          <p:cNvPr id="9" name="Picture 8"/>
          <p:cNvPicPr>
            <a:picLocks/>
          </p:cNvPicPr>
          <p:nvPr/>
        </p:nvPicPr>
        <p:blipFill>
          <a:blip r:embed="rId2"/>
          <a:stretch>
            <a:fillRect/>
          </a:stretch>
        </p:blipFill>
        <p:spPr>
          <a:xfrm>
            <a:off x="9746234" y="6365174"/>
            <a:ext cx="2139696" cy="301752"/>
          </a:xfrm>
          <a:prstGeom prst="rect">
            <a:avLst/>
          </a:prstGeom>
        </p:spPr>
      </p:pic>
      <p:sp>
        <p:nvSpPr>
          <p:cNvPr id="10" name="Content Placeholder 2"/>
          <p:cNvSpPr>
            <a:spLocks noGrp="1"/>
          </p:cNvSpPr>
          <p:nvPr>
            <p:ph sz="half" idx="1" hasCustomPrompt="1"/>
          </p:nvPr>
        </p:nvSpPr>
        <p:spPr>
          <a:xfrm>
            <a:off x="456062" y="1678329"/>
            <a:ext cx="3641007" cy="3990760"/>
          </a:xfrm>
          <a:prstGeom prst="rect">
            <a:avLst/>
          </a:prstGeom>
          <a:ln w="12700">
            <a:solidFill>
              <a:schemeClr val="accent1"/>
            </a:solidFill>
          </a:ln>
        </p:spPr>
        <p:txBody>
          <a:bodyPr lIns="201168" tIns="201168" rIns="201168" anchor="ctr"/>
          <a:lstStyle>
            <a:lvl1pPr marL="115888" indent="-115888">
              <a:buClrTx/>
              <a:buSzPct val="100000"/>
              <a:buFont typeface="Arial" panose="020B0604020202020204" pitchFamily="34" charset="0"/>
              <a:buChar char="“"/>
              <a:defRPr/>
            </a:lvl1pPr>
            <a:lvl2pPr marL="400050" indent="-231775">
              <a:buClrTx/>
              <a:buSzPct val="100000"/>
              <a:buFont typeface="Arial" panose="020B0604020202020204" pitchFamily="34" charset="0"/>
              <a:buChar char="–"/>
              <a:defRPr sz="1400" b="1" i="1">
                <a:solidFill>
                  <a:schemeClr val="accent1"/>
                </a:solidFill>
              </a:defRPr>
            </a:lvl2pPr>
            <a:lvl3pPr marL="400050" indent="-231775">
              <a:buClrTx/>
              <a:buSzPct val="100000"/>
              <a:buFont typeface="Arial" panose="020B0604020202020204" pitchFamily="34" charset="0"/>
              <a:buChar char="–"/>
              <a:defRPr sz="1400"/>
            </a:lvl3pPr>
            <a:lvl4pPr marL="400050" indent="-230188">
              <a:buClrTx/>
              <a:buFont typeface="Arial" panose="020B0604020202020204" pitchFamily="34" charset="0"/>
              <a:buChar char="–"/>
              <a:defRPr sz="1400"/>
            </a:lvl4pPr>
          </a:lstStyle>
          <a:p>
            <a:pPr lvl="0"/>
            <a:r>
              <a:rPr lang="en-US" dirty="0"/>
              <a:t>Click to edit Master text styles</a:t>
            </a:r>
          </a:p>
          <a:p>
            <a:pPr lvl="1"/>
            <a:r>
              <a:rPr lang="en-US" dirty="0"/>
              <a:t>Second level</a:t>
            </a:r>
          </a:p>
        </p:txBody>
      </p:sp>
      <p:sp>
        <p:nvSpPr>
          <p:cNvPr id="11" name="Content Placeholder 2"/>
          <p:cNvSpPr>
            <a:spLocks noGrp="1"/>
          </p:cNvSpPr>
          <p:nvPr>
            <p:ph sz="half" idx="12" hasCustomPrompt="1"/>
          </p:nvPr>
        </p:nvSpPr>
        <p:spPr>
          <a:xfrm>
            <a:off x="4274418" y="1678329"/>
            <a:ext cx="3641006" cy="3990760"/>
          </a:xfrm>
          <a:prstGeom prst="rect">
            <a:avLst/>
          </a:prstGeom>
          <a:ln w="12700">
            <a:solidFill>
              <a:schemeClr val="accent1"/>
            </a:solidFill>
          </a:ln>
        </p:spPr>
        <p:txBody>
          <a:bodyPr lIns="201168" tIns="201168" rIns="201168" anchor="ctr"/>
          <a:lstStyle>
            <a:lvl1pPr marL="112713" indent="-112713">
              <a:buClrTx/>
              <a:buSzPct val="100000"/>
              <a:buFont typeface="Arial" panose="020B0604020202020204" pitchFamily="34" charset="0"/>
              <a:buChar char="“"/>
              <a:defRPr/>
            </a:lvl1pPr>
            <a:lvl2pPr marL="403225" indent="-231775">
              <a:buClrTx/>
              <a:buSzPct val="100000"/>
              <a:buFont typeface="Arial" panose="020B0604020202020204" pitchFamily="34" charset="0"/>
              <a:buChar char="–"/>
              <a:defRPr sz="1400" b="1" i="1">
                <a:solidFill>
                  <a:schemeClr val="accent1"/>
                </a:solidFill>
              </a:defRPr>
            </a:lvl2pPr>
            <a:lvl3pPr marL="403225" indent="-231775">
              <a:buClrTx/>
              <a:buSzPct val="100000"/>
              <a:buFont typeface="Arial" panose="020B0604020202020204" pitchFamily="34" charset="0"/>
              <a:buChar char="–"/>
              <a:defRPr sz="1400"/>
            </a:lvl3pPr>
            <a:lvl4pPr marL="403225" indent="-230188">
              <a:buClrTx/>
              <a:buFont typeface="Arial" panose="020B0604020202020204" pitchFamily="34" charset="0"/>
              <a:buChar char="–"/>
              <a:defRPr sz="1400"/>
            </a:lvl4pPr>
          </a:lstStyle>
          <a:p>
            <a:pPr lvl="0"/>
            <a:r>
              <a:rPr lang="en-US" dirty="0"/>
              <a:t>Click to edit Master text styles</a:t>
            </a:r>
          </a:p>
          <a:p>
            <a:pPr lvl="1"/>
            <a:r>
              <a:rPr lang="en-US" dirty="0"/>
              <a:t>Second level</a:t>
            </a:r>
          </a:p>
        </p:txBody>
      </p:sp>
      <p:sp>
        <p:nvSpPr>
          <p:cNvPr id="12" name="Content Placeholder 3"/>
          <p:cNvSpPr>
            <a:spLocks noGrp="1"/>
          </p:cNvSpPr>
          <p:nvPr>
            <p:ph sz="quarter" idx="13" hasCustomPrompt="1"/>
          </p:nvPr>
        </p:nvSpPr>
        <p:spPr>
          <a:xfrm>
            <a:off x="8093075" y="1678327"/>
            <a:ext cx="3642862" cy="3990763"/>
          </a:xfrm>
          <a:ln w="12700">
            <a:solidFill>
              <a:schemeClr val="accent1"/>
            </a:solidFill>
          </a:ln>
        </p:spPr>
        <p:txBody>
          <a:bodyPr lIns="201168" tIns="201168" rIns="201168" anchor="ctr"/>
          <a:lstStyle>
            <a:lvl1pPr marL="112713" indent="-112713">
              <a:buClrTx/>
              <a:buSzPct val="100000"/>
              <a:buFont typeface="Arial" panose="020B0604020202020204" pitchFamily="34" charset="0"/>
              <a:buChar char="“"/>
              <a:defRPr/>
            </a:lvl1pPr>
            <a:lvl2pPr marL="403225" indent="-231775">
              <a:buClrTx/>
              <a:buSzPct val="100000"/>
              <a:buFont typeface="Arial" panose="020B0604020202020204" pitchFamily="34" charset="0"/>
              <a:buChar char="–"/>
              <a:defRPr sz="1400" b="1" i="1">
                <a:solidFill>
                  <a:schemeClr val="accent1"/>
                </a:solidFill>
              </a:defRPr>
            </a:lvl2pPr>
            <a:lvl3pPr marL="403225" indent="-231775">
              <a:buClrTx/>
              <a:buSzPct val="100000"/>
              <a:buFont typeface="Arial" panose="020B0604020202020204" pitchFamily="34" charset="0"/>
              <a:buChar char="–"/>
              <a:defRPr sz="1400"/>
            </a:lvl3pPr>
            <a:lvl4pPr marL="403225" indent="-230188">
              <a:buClrTx/>
              <a:buFont typeface="Arial" panose="020B0604020202020204" pitchFamily="34" charset="0"/>
              <a:buChar char="–"/>
              <a:defRPr sz="1400"/>
            </a:lvl4pPr>
          </a:lstStyle>
          <a:p>
            <a:pPr lvl="0"/>
            <a:r>
              <a:rPr lang="en-US" dirty="0"/>
              <a:t>Click to edit Master text styles</a:t>
            </a:r>
          </a:p>
          <a:p>
            <a:pPr lvl="1"/>
            <a:r>
              <a:rPr lang="en-US" dirty="0"/>
              <a:t>Second level</a:t>
            </a:r>
          </a:p>
        </p:txBody>
      </p:sp>
      <p:sp>
        <p:nvSpPr>
          <p:cNvPr id="13"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4"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9"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Title Only – Dark">
    <p:bg>
      <p:bgRef idx="1001">
        <a:schemeClr val="bg1"/>
      </p:bgRef>
    </p:bg>
    <p:spTree>
      <p:nvGrpSpPr>
        <p:cNvPr id="1" name=""/>
        <p:cNvGrpSpPr/>
        <p:nvPr/>
      </p:nvGrpSpPr>
      <p:grpSpPr>
        <a:xfrm>
          <a:off x="0" y="0"/>
          <a:ext cx="0" cy="0"/>
          <a:chOff x="0" y="0"/>
          <a:chExt cx="0" cy="0"/>
        </a:xfrm>
      </p:grpSpPr>
      <p:pic>
        <p:nvPicPr>
          <p:cNvPr id="7" name="Picture 6"/>
          <p:cNvPicPr>
            <a:picLocks/>
          </p:cNvPicPr>
          <p:nvPr/>
        </p:nvPicPr>
        <p:blipFill>
          <a:blip r:embed="rId2"/>
          <a:stretch>
            <a:fillRect/>
          </a:stretch>
        </p:blipFill>
        <p:spPr>
          <a:xfrm>
            <a:off x="9746234" y="6365174"/>
            <a:ext cx="2139696" cy="301752"/>
          </a:xfrm>
          <a:prstGeom prst="rect">
            <a:avLst/>
          </a:prstGeom>
        </p:spPr>
      </p:pic>
      <p:sp>
        <p:nvSpPr>
          <p:cNvPr id="6"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8"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No Title">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No Title – Dark">
    <p:bg>
      <p:bgRef idx="1001">
        <a:schemeClr val="bg1"/>
      </p:bgRef>
    </p:bg>
    <p:spTree>
      <p:nvGrpSpPr>
        <p:cNvPr id="1" name=""/>
        <p:cNvGrpSpPr/>
        <p:nvPr/>
      </p:nvGrpSpPr>
      <p:grpSpPr>
        <a:xfrm>
          <a:off x="0" y="0"/>
          <a:ext cx="0" cy="0"/>
          <a:chOff x="0" y="0"/>
          <a:chExt cx="0" cy="0"/>
        </a:xfrm>
      </p:grpSpPr>
      <p:pic>
        <p:nvPicPr>
          <p:cNvPr id="7" name="Picture 6"/>
          <p:cNvPicPr>
            <a:picLocks/>
          </p:cNvPicPr>
          <p:nvPr/>
        </p:nvPicPr>
        <p:blipFill>
          <a:blip r:embed="rId2"/>
          <a:stretch>
            <a:fillRect/>
          </a:stretch>
        </p:blipFill>
        <p:spPr>
          <a:xfrm>
            <a:off x="9746234" y="6365174"/>
            <a:ext cx="2139696" cy="301752"/>
          </a:xfrm>
          <a:prstGeom prst="rect">
            <a:avLst/>
          </a:prstGeom>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No Footer – Dark">
    <p:bg>
      <p:bgRef idx="1001">
        <a:schemeClr val="bg1"/>
      </p:bgRef>
    </p:bg>
    <p:spTree>
      <p:nvGrpSpPr>
        <p:cNvPr id="1" name=""/>
        <p:cNvGrpSpPr/>
        <p:nvPr/>
      </p:nvGrpSpPr>
      <p:grpSpPr>
        <a:xfrm>
          <a:off x="0" y="0"/>
          <a:ext cx="0" cy="0"/>
          <a:chOff x="0" y="0"/>
          <a:chExt cx="0" cy="0"/>
        </a:xfrm>
      </p:grpSpPr>
      <p:pic>
        <p:nvPicPr>
          <p:cNvPr id="6" name="Picture 5"/>
          <p:cNvPicPr>
            <a:picLocks/>
          </p:cNvPicPr>
          <p:nvPr/>
        </p:nvPicPr>
        <p:blipFill>
          <a:blip r:embed="rId2"/>
          <a:stretch>
            <a:fillRect/>
          </a:stretch>
        </p:blipFill>
        <p:spPr>
          <a:xfrm>
            <a:off x="9746234" y="6365174"/>
            <a:ext cx="2139696" cy="301752"/>
          </a:xfrm>
          <a:prstGeom prst="rect">
            <a:avLst/>
          </a:prstGeom>
        </p:spPr>
      </p:pic>
      <p:sp>
        <p:nvSpPr>
          <p:cNvPr id="8"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9"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
        <p:nvSpPr>
          <p:cNvPr id="7" name="TextBox 6"/>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2020 Splunk Inc.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4"/>
          <p:cNvSpPr>
            <a:spLocks noGrp="1"/>
          </p:cNvSpPr>
          <p:nvPr>
            <p:ph type="title" hasCustomPrompt="1"/>
          </p:nvPr>
        </p:nvSpPr>
        <p:spPr>
          <a:xfrm>
            <a:off x="4274417" y="976690"/>
            <a:ext cx="6500147" cy="2832714"/>
          </a:xfrm>
          <a:prstGeom prst="rect">
            <a:avLst/>
          </a:prstGeom>
        </p:spPr>
        <p:txBody>
          <a:bodyPr anchor="b" anchorCtr="0">
            <a:noAutofit/>
          </a:bodyPr>
          <a:lstStyle>
            <a:lvl1pPr algn="r">
              <a:defRPr sz="4800"/>
            </a:lvl1pPr>
          </a:lstStyle>
          <a:p>
            <a:r>
              <a:rPr lang="en-US" dirty="0"/>
              <a:t>Subject: Section Title</a:t>
            </a:r>
          </a:p>
        </p:txBody>
      </p:sp>
      <p:sp>
        <p:nvSpPr>
          <p:cNvPr id="7" name="Subtitle 2"/>
          <p:cNvSpPr>
            <a:spLocks noGrp="1"/>
          </p:cNvSpPr>
          <p:nvPr>
            <p:ph type="subTitle" idx="1" hasCustomPrompt="1"/>
          </p:nvPr>
        </p:nvSpPr>
        <p:spPr>
          <a:xfrm>
            <a:off x="4274418" y="4152391"/>
            <a:ext cx="6500147" cy="1197592"/>
          </a:xfrm>
          <a:prstGeom prst="rect">
            <a:avLst/>
          </a:prstGeom>
        </p:spPr>
        <p:txBody>
          <a:bodyPr/>
          <a:lstStyle>
            <a:lvl1pPr marL="0" indent="0" algn="r">
              <a:buNone/>
              <a:defRPr sz="2000" b="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a:t>
            </a:r>
            <a:br>
              <a:rPr lang="en-US" dirty="0"/>
            </a:br>
            <a:r>
              <a:rPr lang="en-US" dirty="0"/>
              <a:t>Context and Topic</a:t>
            </a:r>
          </a:p>
        </p:txBody>
      </p:sp>
      <p:cxnSp>
        <p:nvCxnSpPr>
          <p:cNvPr id="8" name="Straight Connector 7"/>
          <p:cNvCxnSpPr>
            <a:cxnSpLocks/>
          </p:cNvCxnSpPr>
          <p:nvPr/>
        </p:nvCxnSpPr>
        <p:spPr bwMode="gray">
          <a:xfrm>
            <a:off x="6383438" y="4068865"/>
            <a:ext cx="4376840" cy="0"/>
          </a:xfrm>
          <a:prstGeom prst="line">
            <a:avLst/>
          </a:prstGeom>
          <a:ln w="38100" cap="rnd">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0" name="Picture 9"/>
          <p:cNvPicPr>
            <a:picLocks/>
          </p:cNvPicPr>
          <p:nvPr/>
        </p:nvPicPr>
        <p:blipFill>
          <a:blip r:embed="rId3"/>
          <a:stretch>
            <a:fillRect/>
          </a:stretch>
        </p:blipFill>
        <p:spPr>
          <a:xfrm>
            <a:off x="9746234" y="6365174"/>
            <a:ext cx="2139696" cy="301752"/>
          </a:xfrm>
          <a:prstGeom prst="rect">
            <a:avLst/>
          </a:prstGeom>
        </p:spPr>
      </p:pic>
      <p:sp>
        <p:nvSpPr>
          <p:cNvPr id="9" name="TextBox 8"/>
          <p:cNvSpPr txBox="1"/>
          <p:nvPr/>
        </p:nvSpPr>
        <p:spPr>
          <a:xfrm>
            <a:off x="6481483" y="34865"/>
            <a:ext cx="5706214" cy="215444"/>
          </a:xfrm>
          <a:prstGeom prst="rect">
            <a:avLst/>
          </a:prstGeom>
          <a:noFill/>
        </p:spPr>
        <p:txBody>
          <a:bodyPr wrap="square" rtlCol="0">
            <a:spAutoFit/>
          </a:bodyPr>
          <a:lstStyle/>
          <a:p>
            <a:pPr algn="r"/>
            <a:r>
              <a:rPr lang="en-US" sz="800" cap="all" spc="100" dirty="0">
                <a:solidFill>
                  <a:schemeClr val="accent2">
                    <a:lumMod val="75000"/>
                  </a:schemeClr>
                </a:solidFill>
              </a:rPr>
              <a:t>© 2020 Splunk Inc.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4" name="Rectangle 3"/>
          <p:cNvSpPr/>
          <p:nvPr/>
        </p:nvSpPr>
        <p:spPr>
          <a:xfrm>
            <a:off x="0" y="5822065"/>
            <a:ext cx="12192000" cy="10475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solidFill>
                <a:schemeClr val="bg1"/>
              </a:solidFill>
            </a:endParaRPr>
          </a:p>
        </p:txBody>
      </p:sp>
      <p:pic>
        <p:nvPicPr>
          <p:cNvPr id="3" name="Picture 2"/>
          <p:cNvPicPr>
            <a:picLocks noChangeAspect="1"/>
          </p:cNvPicPr>
          <p:nvPr/>
        </p:nvPicPr>
        <p:blipFill>
          <a:blip r:embed="rId2"/>
          <a:stretch>
            <a:fillRect/>
          </a:stretch>
        </p:blipFill>
        <p:spPr>
          <a:xfrm>
            <a:off x="9745665" y="6368577"/>
            <a:ext cx="2140265" cy="297553"/>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lank – Dark">
    <p:bg>
      <p:bgRef idx="1001">
        <a:schemeClr val="bg1"/>
      </p:bgRef>
    </p:bg>
    <p:spTree>
      <p:nvGrpSpPr>
        <p:cNvPr id="1" name=""/>
        <p:cNvGrpSpPr/>
        <p:nvPr/>
      </p:nvGrpSpPr>
      <p:grpSpPr>
        <a:xfrm>
          <a:off x="0" y="0"/>
          <a:ext cx="0" cy="0"/>
          <a:chOff x="0" y="0"/>
          <a:chExt cx="0" cy="0"/>
        </a:xfrm>
      </p:grpSpPr>
      <p:sp>
        <p:nvSpPr>
          <p:cNvPr id="5" name="Rectangle 4"/>
          <p:cNvSpPr/>
          <p:nvPr/>
        </p:nvSpPr>
        <p:spPr>
          <a:xfrm>
            <a:off x="0" y="5822065"/>
            <a:ext cx="12192000" cy="10475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solidFill>
                <a:schemeClr val="bg1"/>
              </a:solidFill>
            </a:endParaRPr>
          </a:p>
        </p:txBody>
      </p:sp>
      <p:pic>
        <p:nvPicPr>
          <p:cNvPr id="4" name="Picture 3"/>
          <p:cNvPicPr>
            <a:picLocks/>
          </p:cNvPicPr>
          <p:nvPr/>
        </p:nvPicPr>
        <p:blipFill>
          <a:blip r:embed="rId2"/>
          <a:stretch>
            <a:fillRect/>
          </a:stretch>
        </p:blipFill>
        <p:spPr>
          <a:xfrm>
            <a:off x="9746234" y="6365174"/>
            <a:ext cx="2139696" cy="301752"/>
          </a:xfrm>
          <a:prstGeom prst="rect">
            <a:avLst/>
          </a:prstGeom>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p:cSld name="Screenshot and Content">
    <p:spTree>
      <p:nvGrpSpPr>
        <p:cNvPr id="1" name=""/>
        <p:cNvGrpSpPr/>
        <p:nvPr/>
      </p:nvGrpSpPr>
      <p:grpSpPr>
        <a:xfrm>
          <a:off x="0" y="0"/>
          <a:ext cx="0" cy="0"/>
          <a:chOff x="0" y="0"/>
          <a:chExt cx="0" cy="0"/>
        </a:xfrm>
      </p:grpSpPr>
      <p:pic>
        <p:nvPicPr>
          <p:cNvPr id="109" name="Picture 10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Rectangle 4"/>
          <p:cNvSpPr/>
          <p:nvPr/>
        </p:nvSpPr>
        <p:spPr>
          <a:xfrm>
            <a:off x="685800" y="2307768"/>
            <a:ext cx="6985000" cy="470263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2" name="Content Placeholder 21"/>
          <p:cNvSpPr>
            <a:spLocks noGrp="1"/>
          </p:cNvSpPr>
          <p:nvPr>
            <p:ph sz="quarter" idx="10"/>
          </p:nvPr>
        </p:nvSpPr>
        <p:spPr>
          <a:xfrm>
            <a:off x="8473013" y="1872541"/>
            <a:ext cx="3262921" cy="425554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9400" y="1939517"/>
            <a:ext cx="7813374" cy="5403279"/>
          </a:xfrm>
          <a:prstGeom prst="rect">
            <a:avLst/>
          </a:prstGeom>
          <a:effectLst>
            <a:outerShdw blurRad="279400" dist="228600" dir="2700000" algn="tl" rotWithShape="0">
              <a:prstClr val="black">
                <a:alpha val="17000"/>
              </a:prstClr>
            </a:outerShdw>
          </a:effectLst>
        </p:spPr>
      </p:pic>
      <p:sp>
        <p:nvSpPr>
          <p:cNvPr id="57" name="Picture Placeholder 56"/>
          <p:cNvSpPr>
            <a:spLocks noGrp="1"/>
          </p:cNvSpPr>
          <p:nvPr>
            <p:ph type="pic" sz="quarter" idx="11" hasCustomPrompt="1"/>
          </p:nvPr>
        </p:nvSpPr>
        <p:spPr>
          <a:xfrm>
            <a:off x="863600" y="2425700"/>
            <a:ext cx="6642100" cy="4432300"/>
          </a:xfrm>
        </p:spPr>
        <p:txBody>
          <a:bodyPr/>
          <a:lstStyle>
            <a:lvl1pPr>
              <a:defRPr baseline="0">
                <a:solidFill>
                  <a:schemeClr val="bg1"/>
                </a:solidFill>
              </a:defRPr>
            </a:lvl1pPr>
          </a:lstStyle>
          <a:p>
            <a:r>
              <a:rPr lang="en-US"/>
              <a:t>Click on the icon below to insert a screenshot</a:t>
            </a:r>
            <a:endParaRPr lang="en-US" dirty="0"/>
          </a:p>
        </p:txBody>
      </p:sp>
      <p:sp>
        <p:nvSpPr>
          <p:cNvPr id="10"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1"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
        <p:nvSpPr>
          <p:cNvPr id="9" name="TextBox 8"/>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2020 Splunk Inc.</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Screenshot and Content - Dark">
    <p:bg>
      <p:bgRef idx="1001">
        <a:schemeClr val="bg2"/>
      </p:bgRef>
    </p:bg>
    <p:spTree>
      <p:nvGrpSpPr>
        <p:cNvPr id="1" name=""/>
        <p:cNvGrpSpPr/>
        <p:nvPr/>
      </p:nvGrpSpPr>
      <p:grpSpPr>
        <a:xfrm>
          <a:off x="0" y="0"/>
          <a:ext cx="0" cy="0"/>
          <a:chOff x="0" y="0"/>
          <a:chExt cx="0" cy="0"/>
        </a:xfrm>
      </p:grpSpPr>
      <p:sp>
        <p:nvSpPr>
          <p:cNvPr id="5" name="Rectangle 4"/>
          <p:cNvSpPr/>
          <p:nvPr/>
        </p:nvSpPr>
        <p:spPr>
          <a:xfrm>
            <a:off x="685800" y="2307768"/>
            <a:ext cx="6985000" cy="47026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2" name="Content Placeholder 21"/>
          <p:cNvSpPr>
            <a:spLocks noGrp="1"/>
          </p:cNvSpPr>
          <p:nvPr>
            <p:ph sz="quarter" idx="10"/>
          </p:nvPr>
        </p:nvSpPr>
        <p:spPr>
          <a:xfrm>
            <a:off x="8473014" y="1872541"/>
            <a:ext cx="3262921" cy="425554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9400" y="1939517"/>
            <a:ext cx="7813374" cy="5403279"/>
          </a:xfrm>
          <a:prstGeom prst="rect">
            <a:avLst/>
          </a:prstGeom>
          <a:effectLst>
            <a:outerShdw blurRad="279400" dist="228600" dir="2700000" algn="tl" rotWithShape="0">
              <a:prstClr val="black">
                <a:alpha val="17000"/>
              </a:prstClr>
            </a:outerShdw>
          </a:effectLst>
        </p:spPr>
      </p:pic>
      <p:sp>
        <p:nvSpPr>
          <p:cNvPr id="57" name="Picture Placeholder 56"/>
          <p:cNvSpPr>
            <a:spLocks noGrp="1"/>
          </p:cNvSpPr>
          <p:nvPr>
            <p:ph type="pic" sz="quarter" idx="11" hasCustomPrompt="1"/>
          </p:nvPr>
        </p:nvSpPr>
        <p:spPr>
          <a:xfrm>
            <a:off x="863600" y="2425700"/>
            <a:ext cx="6642100" cy="4432300"/>
          </a:xfrm>
        </p:spPr>
        <p:txBody>
          <a:bodyPr/>
          <a:lstStyle>
            <a:lvl1pPr>
              <a:defRPr baseline="0">
                <a:solidFill>
                  <a:schemeClr val="tx1"/>
                </a:solidFill>
              </a:defRPr>
            </a:lvl1pPr>
          </a:lstStyle>
          <a:p>
            <a:r>
              <a:rPr lang="en-US"/>
              <a:t>Click on the icon below to insert a screenshot</a:t>
            </a:r>
            <a:endParaRPr lang="en-US" dirty="0"/>
          </a:p>
        </p:txBody>
      </p:sp>
      <p:pic>
        <p:nvPicPr>
          <p:cNvPr id="10" name="Picture 9"/>
          <p:cNvPicPr>
            <a:picLocks/>
          </p:cNvPicPr>
          <p:nvPr/>
        </p:nvPicPr>
        <p:blipFill>
          <a:blip r:embed="rId3"/>
          <a:stretch>
            <a:fillRect/>
          </a:stretch>
        </p:blipFill>
        <p:spPr>
          <a:xfrm>
            <a:off x="9746234" y="6365174"/>
            <a:ext cx="2139696" cy="301752"/>
          </a:xfrm>
          <a:prstGeom prst="rect">
            <a:avLst/>
          </a:prstGeom>
        </p:spPr>
      </p:pic>
      <p:sp>
        <p:nvSpPr>
          <p:cNvPr id="11"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2"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
        <p:nvSpPr>
          <p:cNvPr id="9" name="TextBox 8"/>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2020 Splunk Inc.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Screenshot and Title">
    <p:spTree>
      <p:nvGrpSpPr>
        <p:cNvPr id="1" name=""/>
        <p:cNvGrpSpPr/>
        <p:nvPr/>
      </p:nvGrpSpPr>
      <p:grpSpPr>
        <a:xfrm>
          <a:off x="0" y="0"/>
          <a:ext cx="0" cy="0"/>
          <a:chOff x="0" y="0"/>
          <a:chExt cx="0" cy="0"/>
        </a:xfrm>
      </p:grpSpPr>
      <p:sp>
        <p:nvSpPr>
          <p:cNvPr id="5" name="Rectangle 4"/>
          <p:cNvSpPr/>
          <p:nvPr/>
        </p:nvSpPr>
        <p:spPr bwMode="ltGray">
          <a:xfrm>
            <a:off x="4088130" y="-4"/>
            <a:ext cx="8096250" cy="6858003"/>
          </a:xfrm>
          <a:prstGeom prst="rect">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err="1">
              <a:solidFill>
                <a:schemeClr val="bg1"/>
              </a:solidFill>
            </a:endParaRPr>
          </a:p>
        </p:txBody>
      </p:sp>
      <p:sp>
        <p:nvSpPr>
          <p:cNvPr id="53" name="Subtitle 2"/>
          <p:cNvSpPr>
            <a:spLocks noGrp="1"/>
          </p:cNvSpPr>
          <p:nvPr>
            <p:ph type="subTitle" idx="1" hasCustomPrompt="1"/>
          </p:nvPr>
        </p:nvSpPr>
        <p:spPr>
          <a:xfrm>
            <a:off x="456515" y="3436796"/>
            <a:ext cx="3264586" cy="30206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A Subhead Would Help Explain Context and Topic</a:t>
            </a:r>
            <a:endParaRPr lang="en-US" dirty="0"/>
          </a:p>
        </p:txBody>
      </p:sp>
      <p:pic>
        <p:nvPicPr>
          <p:cNvPr id="9" name="Picture 8"/>
          <p:cNvPicPr>
            <a:picLocks noChangeAspect="1"/>
          </p:cNvPicPr>
          <p:nvPr/>
        </p:nvPicPr>
        <p:blipFill>
          <a:blip r:embed="rId2"/>
          <a:stretch>
            <a:fillRect/>
          </a:stretch>
        </p:blipFill>
        <p:spPr>
          <a:xfrm>
            <a:off x="9745665" y="6368577"/>
            <a:ext cx="2140265" cy="297553"/>
          </a:xfrm>
          <a:prstGeom prst="rect">
            <a:avLst/>
          </a:prstGeom>
        </p:spPr>
      </p:pic>
      <p:pic>
        <p:nvPicPr>
          <p:cNvPr id="6" name="Picture 5"/>
          <p:cNvPicPr>
            <a:picLocks noChangeAspect="1"/>
          </p:cNvPicPr>
          <p:nvPr/>
        </p:nvPicPr>
        <p:blipFill>
          <a:blip r:embed="rId3"/>
          <a:stretch>
            <a:fillRect/>
          </a:stretch>
        </p:blipFill>
        <p:spPr>
          <a:xfrm>
            <a:off x="0" y="5577946"/>
            <a:ext cx="4083982" cy="1280054"/>
          </a:xfrm>
          <a:prstGeom prst="rect">
            <a:avLst/>
          </a:prstGeom>
        </p:spPr>
      </p:pic>
      <p:sp>
        <p:nvSpPr>
          <p:cNvPr id="57" name="Picture Placeholder 56"/>
          <p:cNvSpPr>
            <a:spLocks noGrp="1"/>
          </p:cNvSpPr>
          <p:nvPr>
            <p:ph type="pic" sz="quarter" idx="11" hasCustomPrompt="1"/>
          </p:nvPr>
        </p:nvSpPr>
        <p:spPr>
          <a:xfrm>
            <a:off x="4274417" y="304801"/>
            <a:ext cx="7917579" cy="5759115"/>
          </a:xfrm>
          <a:noFill/>
        </p:spPr>
        <p:txBody>
          <a:bodyPr/>
          <a:lstStyle>
            <a:lvl1pPr>
              <a:defRPr baseline="0">
                <a:solidFill>
                  <a:schemeClr val="tx1"/>
                </a:solidFill>
              </a:defRPr>
            </a:lvl1pPr>
          </a:lstStyle>
          <a:p>
            <a:r>
              <a:rPr lang="en-US"/>
              <a:t>Click on the icon below to insert a screenshot</a:t>
            </a:r>
            <a:endParaRPr lang="en-US" dirty="0"/>
          </a:p>
        </p:txBody>
      </p:sp>
      <p:sp>
        <p:nvSpPr>
          <p:cNvPr id="10" name="Title 1"/>
          <p:cNvSpPr>
            <a:spLocks noGrp="1"/>
          </p:cNvSpPr>
          <p:nvPr>
            <p:ph type="title" hasCustomPrompt="1"/>
          </p:nvPr>
        </p:nvSpPr>
        <p:spPr>
          <a:xfrm>
            <a:off x="456515" y="694481"/>
            <a:ext cx="3264586" cy="2647249"/>
          </a:xfrm>
        </p:spPr>
        <p:txBody>
          <a:bodyPr anchor="b"/>
          <a:lstStyle>
            <a:lvl1pPr>
              <a:defRPr/>
            </a:lvl1pPr>
          </a:lstStyle>
          <a:p>
            <a:r>
              <a:rPr lang="en-US"/>
              <a:t>Subject: </a:t>
            </a:r>
            <a:br>
              <a:rPr lang="en-US"/>
            </a:br>
            <a:r>
              <a:rPr lang="en-US"/>
              <a:t>Slide Title</a:t>
            </a:r>
            <a:endParaRPr lang="en-US" dirty="0"/>
          </a:p>
        </p:txBody>
      </p:sp>
      <p:sp>
        <p:nvSpPr>
          <p:cNvPr id="8" name="TextBox 7"/>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2020 Splunk Inc.</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Screenshot and Title - Dark">
    <p:bg>
      <p:bgRef idx="1001">
        <a:schemeClr val="bg2"/>
      </p:bgRef>
    </p:bg>
    <p:spTree>
      <p:nvGrpSpPr>
        <p:cNvPr id="1" name=""/>
        <p:cNvGrpSpPr/>
        <p:nvPr/>
      </p:nvGrpSpPr>
      <p:grpSpPr>
        <a:xfrm>
          <a:off x="0" y="0"/>
          <a:ext cx="0" cy="0"/>
          <a:chOff x="0" y="0"/>
          <a:chExt cx="0" cy="0"/>
        </a:xfrm>
      </p:grpSpPr>
      <p:sp>
        <p:nvSpPr>
          <p:cNvPr id="53" name="Subtitle 2"/>
          <p:cNvSpPr>
            <a:spLocks noGrp="1"/>
          </p:cNvSpPr>
          <p:nvPr>
            <p:ph type="subTitle" idx="1" hasCustomPrompt="1"/>
          </p:nvPr>
        </p:nvSpPr>
        <p:spPr>
          <a:xfrm>
            <a:off x="456515" y="3436796"/>
            <a:ext cx="3264586" cy="30206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A Subhead Would Help Explain Context and Topic</a:t>
            </a:r>
            <a:endParaRPr lang="en-US" dirty="0"/>
          </a:p>
        </p:txBody>
      </p:sp>
      <p:sp>
        <p:nvSpPr>
          <p:cNvPr id="9" name="Rectangle 8"/>
          <p:cNvSpPr/>
          <p:nvPr/>
        </p:nvSpPr>
        <p:spPr bwMode="ltGray">
          <a:xfrm>
            <a:off x="4088130" y="-4"/>
            <a:ext cx="8096250" cy="6858003"/>
          </a:xfrm>
          <a:prstGeom prst="rect">
            <a:avLst/>
          </a:prstGeom>
          <a:solidFill>
            <a:schemeClr val="tx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err="1">
              <a:solidFill>
                <a:schemeClr val="bg1"/>
              </a:solidFill>
            </a:endParaRPr>
          </a:p>
        </p:txBody>
      </p:sp>
      <p:pic>
        <p:nvPicPr>
          <p:cNvPr id="10" name="Picture 9"/>
          <p:cNvPicPr>
            <a:picLocks/>
          </p:cNvPicPr>
          <p:nvPr/>
        </p:nvPicPr>
        <p:blipFill>
          <a:blip r:embed="rId2"/>
          <a:stretch>
            <a:fillRect/>
          </a:stretch>
        </p:blipFill>
        <p:spPr>
          <a:xfrm>
            <a:off x="9746234" y="6365174"/>
            <a:ext cx="2139696" cy="301752"/>
          </a:xfrm>
          <a:prstGeom prst="rect">
            <a:avLst/>
          </a:prstGeom>
        </p:spPr>
      </p:pic>
      <p:pic>
        <p:nvPicPr>
          <p:cNvPr id="5" name="Picture 4"/>
          <p:cNvPicPr>
            <a:picLocks noChangeAspect="1"/>
          </p:cNvPicPr>
          <p:nvPr/>
        </p:nvPicPr>
        <p:blipFill>
          <a:blip r:embed="rId3"/>
          <a:stretch>
            <a:fillRect/>
          </a:stretch>
        </p:blipFill>
        <p:spPr>
          <a:xfrm>
            <a:off x="0" y="5577946"/>
            <a:ext cx="4083982" cy="1280054"/>
          </a:xfrm>
          <a:prstGeom prst="rect">
            <a:avLst/>
          </a:prstGeom>
        </p:spPr>
      </p:pic>
      <p:sp>
        <p:nvSpPr>
          <p:cNvPr id="11" name="Picture Placeholder 56"/>
          <p:cNvSpPr>
            <a:spLocks noGrp="1"/>
          </p:cNvSpPr>
          <p:nvPr>
            <p:ph type="pic" sz="quarter" idx="11" hasCustomPrompt="1"/>
          </p:nvPr>
        </p:nvSpPr>
        <p:spPr>
          <a:xfrm>
            <a:off x="4274417" y="304801"/>
            <a:ext cx="7917579" cy="5759115"/>
          </a:xfrm>
          <a:noFill/>
        </p:spPr>
        <p:txBody>
          <a:bodyPr/>
          <a:lstStyle>
            <a:lvl1pPr>
              <a:defRPr baseline="0">
                <a:solidFill>
                  <a:schemeClr val="tx1"/>
                </a:solidFill>
              </a:defRPr>
            </a:lvl1pPr>
          </a:lstStyle>
          <a:p>
            <a:r>
              <a:rPr lang="en-US"/>
              <a:t>Click on the icon below to insert a screenshot</a:t>
            </a:r>
            <a:endParaRPr lang="en-US" dirty="0"/>
          </a:p>
        </p:txBody>
      </p:sp>
      <p:sp>
        <p:nvSpPr>
          <p:cNvPr id="12" name="Title 1"/>
          <p:cNvSpPr>
            <a:spLocks noGrp="1"/>
          </p:cNvSpPr>
          <p:nvPr>
            <p:ph type="title" hasCustomPrompt="1"/>
          </p:nvPr>
        </p:nvSpPr>
        <p:spPr>
          <a:xfrm>
            <a:off x="456515" y="694481"/>
            <a:ext cx="3264586" cy="2647249"/>
          </a:xfrm>
        </p:spPr>
        <p:txBody>
          <a:bodyPr anchor="b"/>
          <a:lstStyle>
            <a:lvl1pPr>
              <a:defRPr/>
            </a:lvl1pPr>
          </a:lstStyle>
          <a:p>
            <a:r>
              <a:rPr lang="en-US"/>
              <a:t>Subject: </a:t>
            </a:r>
            <a:br>
              <a:rPr lang="en-US"/>
            </a:br>
            <a:r>
              <a:rPr lang="en-US"/>
              <a:t>Slide Title</a:t>
            </a:r>
            <a:endParaRPr lang="en-US" dirty="0"/>
          </a:p>
        </p:txBody>
      </p:sp>
      <p:sp>
        <p:nvSpPr>
          <p:cNvPr id="8" name="TextBox 7"/>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2020 Splunk Inc.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Stats and Supporting Text">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455613" y="3890353"/>
            <a:ext cx="1909762" cy="178202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a:p>
            <a:pPr lvl="1"/>
            <a:r>
              <a:rPr lang="en-US" dirty="0"/>
              <a:t>Second level</a:t>
            </a:r>
          </a:p>
        </p:txBody>
      </p:sp>
      <p:sp>
        <p:nvSpPr>
          <p:cNvPr id="60" name="Text Placeholder 58"/>
          <p:cNvSpPr>
            <a:spLocks noGrp="1"/>
          </p:cNvSpPr>
          <p:nvPr>
            <p:ph type="body" sz="quarter" idx="13" hasCustomPrompt="1"/>
          </p:nvPr>
        </p:nvSpPr>
        <p:spPr>
          <a:xfrm>
            <a:off x="2798254" y="3890353"/>
            <a:ext cx="1909762" cy="178202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a:p>
            <a:pPr lvl="1"/>
            <a:r>
              <a:rPr lang="en-US" dirty="0"/>
              <a:t>Second level</a:t>
            </a:r>
          </a:p>
        </p:txBody>
      </p:sp>
      <p:sp>
        <p:nvSpPr>
          <p:cNvPr id="61" name="Text Placeholder 58"/>
          <p:cNvSpPr>
            <a:spLocks noGrp="1"/>
          </p:cNvSpPr>
          <p:nvPr>
            <p:ph type="body" sz="quarter" idx="14" hasCustomPrompt="1"/>
          </p:nvPr>
        </p:nvSpPr>
        <p:spPr>
          <a:xfrm>
            <a:off x="5140894" y="3890353"/>
            <a:ext cx="1909762" cy="178202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a:p>
            <a:pPr lvl="1"/>
            <a:r>
              <a:rPr lang="en-US" dirty="0"/>
              <a:t>Second level</a:t>
            </a:r>
          </a:p>
        </p:txBody>
      </p:sp>
      <p:sp>
        <p:nvSpPr>
          <p:cNvPr id="62" name="Text Placeholder 58"/>
          <p:cNvSpPr>
            <a:spLocks noGrp="1"/>
          </p:cNvSpPr>
          <p:nvPr>
            <p:ph type="body" sz="quarter" idx="15" hasCustomPrompt="1"/>
          </p:nvPr>
        </p:nvSpPr>
        <p:spPr>
          <a:xfrm>
            <a:off x="7483535" y="3890353"/>
            <a:ext cx="1909762" cy="178202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a:p>
            <a:pPr lvl="1"/>
            <a:r>
              <a:rPr lang="en-US" dirty="0"/>
              <a:t>Second level</a:t>
            </a:r>
          </a:p>
        </p:txBody>
      </p:sp>
      <p:sp>
        <p:nvSpPr>
          <p:cNvPr id="63" name="Text Placeholder 58"/>
          <p:cNvSpPr>
            <a:spLocks noGrp="1"/>
          </p:cNvSpPr>
          <p:nvPr>
            <p:ph type="body" sz="quarter" idx="16" hasCustomPrompt="1"/>
          </p:nvPr>
        </p:nvSpPr>
        <p:spPr>
          <a:xfrm>
            <a:off x="9826175" y="3890353"/>
            <a:ext cx="1909762" cy="178202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a:p>
            <a:pPr lvl="1"/>
            <a:r>
              <a:rPr lang="en-US" dirty="0"/>
              <a:t>Second level</a:t>
            </a:r>
          </a:p>
        </p:txBody>
      </p:sp>
      <p:sp>
        <p:nvSpPr>
          <p:cNvPr id="65" name="Text Placeholder 64"/>
          <p:cNvSpPr>
            <a:spLocks noGrp="1" noChangeAspect="1"/>
          </p:cNvSpPr>
          <p:nvPr>
            <p:ph type="body" sz="quarter" idx="17" hasCustomPrompt="1"/>
          </p:nvPr>
        </p:nvSpPr>
        <p:spPr>
          <a:xfrm>
            <a:off x="456063" y="1874679"/>
            <a:ext cx="1909762" cy="1906739"/>
          </a:xfrm>
          <a:prstGeom prst="ellipse">
            <a:avLst/>
          </a:prstGeom>
          <a:solidFill>
            <a:schemeClr val="accent1"/>
          </a:solidFill>
        </p:spPr>
        <p:txBody>
          <a:bodyPr wrap="none" tIns="0" bIns="0" anchor="ctr"/>
          <a:lstStyle>
            <a:lvl1pPr marL="0" indent="1588" algn="ctr">
              <a:buFont typeface="Arial" panose="020B0604020202020204" pitchFamily="34" charset="0"/>
              <a:buChar char="​"/>
              <a:defRPr sz="4400" b="1">
                <a:solidFill>
                  <a:srgbClr val="FFFFFF"/>
                </a:solidFill>
              </a:defRPr>
            </a:lvl1pPr>
            <a:lvl2pPr marL="1588" indent="-1588">
              <a:buFont typeface="Arial" panose="020B0604020202020204" pitchFamily="34" charset="0"/>
              <a:buChar char="​"/>
              <a:defRPr b="1"/>
            </a:lvl2pPr>
            <a:lvl3pPr marL="231775" indent="-231775">
              <a:defRPr b="1"/>
            </a:lvl3pPr>
            <a:lvl4pPr marL="465138" indent="-230188">
              <a:defRPr b="1"/>
            </a:lvl4pPr>
            <a:lvl5pPr>
              <a:defRPr b="1"/>
            </a:lvl5pPr>
          </a:lstStyle>
          <a:p>
            <a:pPr lvl="0"/>
            <a:r>
              <a:rPr lang="en-US" dirty="0"/>
              <a:t>##</a:t>
            </a:r>
          </a:p>
        </p:txBody>
      </p:sp>
      <p:sp>
        <p:nvSpPr>
          <p:cNvPr id="66" name="Text Placeholder 64"/>
          <p:cNvSpPr>
            <a:spLocks noGrp="1" noChangeAspect="1"/>
          </p:cNvSpPr>
          <p:nvPr>
            <p:ph type="body" sz="quarter" idx="18" hasCustomPrompt="1"/>
          </p:nvPr>
        </p:nvSpPr>
        <p:spPr>
          <a:xfrm>
            <a:off x="2798591" y="1874679"/>
            <a:ext cx="1909762" cy="1906739"/>
          </a:xfrm>
          <a:prstGeom prst="ellipse">
            <a:avLst/>
          </a:prstGeom>
          <a:solidFill>
            <a:schemeClr val="accent1"/>
          </a:solidFill>
          <a:ln>
            <a:noFill/>
          </a:ln>
        </p:spPr>
        <p:txBody>
          <a:bodyPr wrap="none" tIns="0" bIns="0" anchor="ctr"/>
          <a:lstStyle>
            <a:lvl1pPr marL="0" indent="1588" algn="ctr">
              <a:buFont typeface="Arial" panose="020B0604020202020204" pitchFamily="34" charset="0"/>
              <a:buChar char="​"/>
              <a:defRPr sz="4400" b="1">
                <a:solidFill>
                  <a:srgbClr val="FFFFFF"/>
                </a:solidFill>
              </a:defRPr>
            </a:lvl1pPr>
            <a:lvl2pPr marL="1588" indent="-1588">
              <a:buFont typeface="Arial" panose="020B0604020202020204" pitchFamily="34" charset="0"/>
              <a:buChar char="​"/>
              <a:defRPr b="1"/>
            </a:lvl2pPr>
            <a:lvl3pPr marL="231775" indent="-231775">
              <a:defRPr b="1"/>
            </a:lvl3pPr>
            <a:lvl4pPr marL="465138" indent="-230188">
              <a:defRPr b="1"/>
            </a:lvl4pPr>
            <a:lvl5pPr>
              <a:defRPr b="1"/>
            </a:lvl5pPr>
          </a:lstStyle>
          <a:p>
            <a:pPr lvl="0"/>
            <a:r>
              <a:rPr lang="en-US" dirty="0"/>
              <a:t>##</a:t>
            </a:r>
          </a:p>
        </p:txBody>
      </p:sp>
      <p:sp>
        <p:nvSpPr>
          <p:cNvPr id="67" name="Text Placeholder 64"/>
          <p:cNvSpPr>
            <a:spLocks noGrp="1" noChangeAspect="1"/>
          </p:cNvSpPr>
          <p:nvPr>
            <p:ph type="body" sz="quarter" idx="19" hasCustomPrompt="1"/>
          </p:nvPr>
        </p:nvSpPr>
        <p:spPr>
          <a:xfrm>
            <a:off x="5141119" y="1874679"/>
            <a:ext cx="1909762" cy="1906739"/>
          </a:xfrm>
          <a:prstGeom prst="ellipse">
            <a:avLst/>
          </a:prstGeom>
          <a:solidFill>
            <a:schemeClr val="accent1"/>
          </a:solidFill>
        </p:spPr>
        <p:txBody>
          <a:bodyPr wrap="none" tIns="0" bIns="0" anchor="ctr"/>
          <a:lstStyle>
            <a:lvl1pPr marL="0" indent="1588" algn="ctr">
              <a:buFont typeface="Arial" panose="020B0604020202020204" pitchFamily="34" charset="0"/>
              <a:buChar char="​"/>
              <a:defRPr sz="4400" b="1">
                <a:solidFill>
                  <a:srgbClr val="FFFFFF"/>
                </a:solidFill>
              </a:defRPr>
            </a:lvl1pPr>
            <a:lvl2pPr marL="1588" indent="-1588">
              <a:buFont typeface="Arial" panose="020B0604020202020204" pitchFamily="34" charset="0"/>
              <a:buChar char="​"/>
              <a:defRPr b="1"/>
            </a:lvl2pPr>
            <a:lvl3pPr marL="231775" indent="-231775">
              <a:defRPr b="1"/>
            </a:lvl3pPr>
            <a:lvl4pPr marL="465138" indent="-230188">
              <a:defRPr b="1"/>
            </a:lvl4pPr>
            <a:lvl5pPr>
              <a:defRPr b="1"/>
            </a:lvl5pPr>
          </a:lstStyle>
          <a:p>
            <a:pPr lvl="0"/>
            <a:r>
              <a:rPr lang="en-US"/>
              <a:t>##</a:t>
            </a:r>
            <a:endParaRPr lang="en-US" dirty="0"/>
          </a:p>
        </p:txBody>
      </p:sp>
      <p:sp>
        <p:nvSpPr>
          <p:cNvPr id="68" name="Text Placeholder 64"/>
          <p:cNvSpPr>
            <a:spLocks noGrp="1" noChangeAspect="1"/>
          </p:cNvSpPr>
          <p:nvPr>
            <p:ph type="body" sz="quarter" idx="20" hasCustomPrompt="1"/>
          </p:nvPr>
        </p:nvSpPr>
        <p:spPr>
          <a:xfrm>
            <a:off x="7483647" y="1874679"/>
            <a:ext cx="1909762" cy="1906739"/>
          </a:xfrm>
          <a:prstGeom prst="ellipse">
            <a:avLst/>
          </a:prstGeom>
          <a:solidFill>
            <a:schemeClr val="accent1"/>
          </a:solidFill>
        </p:spPr>
        <p:txBody>
          <a:bodyPr wrap="none" tIns="0" bIns="0" anchor="ctr"/>
          <a:lstStyle>
            <a:lvl1pPr marL="0" indent="1588" algn="ctr">
              <a:buFont typeface="Arial" panose="020B0604020202020204" pitchFamily="34" charset="0"/>
              <a:buChar char="​"/>
              <a:defRPr sz="4400" b="1">
                <a:solidFill>
                  <a:srgbClr val="FFFFFF"/>
                </a:solidFill>
              </a:defRPr>
            </a:lvl1pPr>
            <a:lvl2pPr marL="1588" indent="-1588">
              <a:buFont typeface="Arial" panose="020B0604020202020204" pitchFamily="34" charset="0"/>
              <a:buChar char="​"/>
              <a:defRPr b="1"/>
            </a:lvl2pPr>
            <a:lvl3pPr marL="231775" indent="-231775">
              <a:defRPr b="1"/>
            </a:lvl3pPr>
            <a:lvl4pPr marL="465138" indent="-230188">
              <a:defRPr b="1"/>
            </a:lvl4pPr>
            <a:lvl5pPr>
              <a:defRPr b="1"/>
            </a:lvl5pPr>
          </a:lstStyle>
          <a:p>
            <a:pPr lvl="0"/>
            <a:r>
              <a:rPr lang="en-US"/>
              <a:t>##</a:t>
            </a:r>
            <a:endParaRPr lang="en-US" dirty="0"/>
          </a:p>
        </p:txBody>
      </p:sp>
      <p:sp>
        <p:nvSpPr>
          <p:cNvPr id="69" name="Text Placeholder 64"/>
          <p:cNvSpPr>
            <a:spLocks noGrp="1" noChangeAspect="1"/>
          </p:cNvSpPr>
          <p:nvPr>
            <p:ph type="body" sz="quarter" idx="21" hasCustomPrompt="1"/>
          </p:nvPr>
        </p:nvSpPr>
        <p:spPr>
          <a:xfrm>
            <a:off x="9826175" y="1874679"/>
            <a:ext cx="1909762" cy="1906739"/>
          </a:xfrm>
          <a:prstGeom prst="ellipse">
            <a:avLst/>
          </a:prstGeom>
          <a:solidFill>
            <a:schemeClr val="accent1"/>
          </a:solidFill>
        </p:spPr>
        <p:txBody>
          <a:bodyPr wrap="none" tIns="0" bIns="0" anchor="ctr"/>
          <a:lstStyle>
            <a:lvl1pPr marL="0" indent="1588" algn="ctr">
              <a:buFont typeface="Arial" panose="020B0604020202020204" pitchFamily="34" charset="0"/>
              <a:buChar char="​"/>
              <a:defRPr sz="4400" b="1">
                <a:solidFill>
                  <a:srgbClr val="FFFFFF"/>
                </a:solidFill>
              </a:defRPr>
            </a:lvl1pPr>
            <a:lvl2pPr marL="1588" indent="-1588">
              <a:buFont typeface="Arial" panose="020B0604020202020204" pitchFamily="34" charset="0"/>
              <a:buChar char="​"/>
              <a:defRPr b="1"/>
            </a:lvl2pPr>
            <a:lvl3pPr marL="231775" indent="-231775">
              <a:defRPr b="1"/>
            </a:lvl3pPr>
            <a:lvl4pPr marL="465138" indent="-230188">
              <a:defRPr b="1"/>
            </a:lvl4pPr>
            <a:lvl5pPr>
              <a:defRPr b="1"/>
            </a:lvl5pPr>
          </a:lstStyle>
          <a:p>
            <a:pPr lvl="0"/>
            <a:r>
              <a:rPr lang="en-US"/>
              <a:t>##</a:t>
            </a:r>
            <a:endParaRPr lang="en-US" dirty="0"/>
          </a:p>
        </p:txBody>
      </p:sp>
      <p:sp>
        <p:nvSpPr>
          <p:cNvPr id="15"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6" name="Subtitle 2"/>
          <p:cNvSpPr>
            <a:spLocks noGrp="1"/>
          </p:cNvSpPr>
          <p:nvPr>
            <p:ph type="subTitle" idx="22"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Stats and Supporting Text - Dark">
    <p:bg>
      <p:bgRef idx="1001">
        <a:schemeClr val="bg2"/>
      </p:bgRef>
    </p:bg>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455613" y="3913372"/>
            <a:ext cx="1909762" cy="1770580"/>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a:p>
            <a:pPr lvl="1"/>
            <a:r>
              <a:rPr lang="en-US" dirty="0"/>
              <a:t>Second level</a:t>
            </a:r>
          </a:p>
        </p:txBody>
      </p:sp>
      <p:sp>
        <p:nvSpPr>
          <p:cNvPr id="60" name="Text Placeholder 58"/>
          <p:cNvSpPr>
            <a:spLocks noGrp="1"/>
          </p:cNvSpPr>
          <p:nvPr>
            <p:ph type="body" sz="quarter" idx="13" hasCustomPrompt="1"/>
          </p:nvPr>
        </p:nvSpPr>
        <p:spPr>
          <a:xfrm>
            <a:off x="2798254" y="3913372"/>
            <a:ext cx="1909762" cy="1770580"/>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a:p>
            <a:pPr lvl="1"/>
            <a:r>
              <a:rPr lang="en-US" dirty="0"/>
              <a:t>Second level</a:t>
            </a:r>
          </a:p>
        </p:txBody>
      </p:sp>
      <p:sp>
        <p:nvSpPr>
          <p:cNvPr id="61" name="Text Placeholder 58"/>
          <p:cNvSpPr>
            <a:spLocks noGrp="1"/>
          </p:cNvSpPr>
          <p:nvPr>
            <p:ph type="body" sz="quarter" idx="14" hasCustomPrompt="1"/>
          </p:nvPr>
        </p:nvSpPr>
        <p:spPr>
          <a:xfrm>
            <a:off x="5140894" y="3913372"/>
            <a:ext cx="1909762" cy="1770580"/>
          </a:xfrm>
        </p:spPr>
        <p:txBody>
          <a:bodyPr/>
          <a:lstStyle>
            <a:lvl1pPr marL="0" indent="1588" algn="ctr">
              <a:buFont typeface="Arial" panose="020B0604020202020204" pitchFamily="34" charset="0"/>
              <a:buChar char="​"/>
              <a:defRPr/>
            </a:lvl1pPr>
            <a:lvl2pPr marL="231775" indent="-231775">
              <a:defRPr/>
            </a:lvl2pPr>
            <a:lvl3pPr marL="233363" indent="0">
              <a:buNone/>
              <a:defRPr/>
            </a:lvl3pPr>
            <a:lvl4pPr marL="739775" indent="-230188">
              <a:defRPr/>
            </a:lvl4pPr>
          </a:lstStyle>
          <a:p>
            <a:pPr lvl="0"/>
            <a:r>
              <a:rPr lang="en-US" dirty="0"/>
              <a:t>Click to edit Master text styles</a:t>
            </a:r>
          </a:p>
          <a:p>
            <a:pPr lvl="1"/>
            <a:r>
              <a:rPr lang="en-US" dirty="0"/>
              <a:t>Second level</a:t>
            </a:r>
          </a:p>
        </p:txBody>
      </p:sp>
      <p:sp>
        <p:nvSpPr>
          <p:cNvPr id="62" name="Text Placeholder 58"/>
          <p:cNvSpPr>
            <a:spLocks noGrp="1"/>
          </p:cNvSpPr>
          <p:nvPr>
            <p:ph type="body" sz="quarter" idx="15" hasCustomPrompt="1"/>
          </p:nvPr>
        </p:nvSpPr>
        <p:spPr>
          <a:xfrm>
            <a:off x="7483535" y="3913372"/>
            <a:ext cx="1909762" cy="1770580"/>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a:p>
            <a:pPr lvl="1"/>
            <a:r>
              <a:rPr lang="en-US" dirty="0"/>
              <a:t>Second level</a:t>
            </a:r>
          </a:p>
        </p:txBody>
      </p:sp>
      <p:sp>
        <p:nvSpPr>
          <p:cNvPr id="63" name="Text Placeholder 58"/>
          <p:cNvSpPr>
            <a:spLocks noGrp="1"/>
          </p:cNvSpPr>
          <p:nvPr>
            <p:ph type="body" sz="quarter" idx="16" hasCustomPrompt="1"/>
          </p:nvPr>
        </p:nvSpPr>
        <p:spPr>
          <a:xfrm>
            <a:off x="9826175" y="3913372"/>
            <a:ext cx="1909762" cy="1770580"/>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a:p>
            <a:pPr lvl="1"/>
            <a:r>
              <a:rPr lang="en-US" dirty="0"/>
              <a:t>Second level</a:t>
            </a:r>
          </a:p>
        </p:txBody>
      </p:sp>
      <p:pic>
        <p:nvPicPr>
          <p:cNvPr id="16" name="Picture 15"/>
          <p:cNvPicPr>
            <a:picLocks/>
          </p:cNvPicPr>
          <p:nvPr/>
        </p:nvPicPr>
        <p:blipFill>
          <a:blip r:embed="rId2"/>
          <a:stretch>
            <a:fillRect/>
          </a:stretch>
        </p:blipFill>
        <p:spPr>
          <a:xfrm>
            <a:off x="9746234" y="6365174"/>
            <a:ext cx="2139696" cy="301752"/>
          </a:xfrm>
          <a:prstGeom prst="rect">
            <a:avLst/>
          </a:prstGeom>
        </p:spPr>
      </p:pic>
      <p:sp>
        <p:nvSpPr>
          <p:cNvPr id="17"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8" name="Subtitle 2"/>
          <p:cNvSpPr>
            <a:spLocks noGrp="1"/>
          </p:cNvSpPr>
          <p:nvPr>
            <p:ph type="subTitle" idx="22"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
        <p:nvSpPr>
          <p:cNvPr id="23" name="Text Placeholder 64"/>
          <p:cNvSpPr>
            <a:spLocks noGrp="1" noChangeAspect="1"/>
          </p:cNvSpPr>
          <p:nvPr>
            <p:ph type="body" sz="quarter" idx="17" hasCustomPrompt="1"/>
          </p:nvPr>
        </p:nvSpPr>
        <p:spPr>
          <a:xfrm>
            <a:off x="456063" y="1874679"/>
            <a:ext cx="1909762" cy="1906739"/>
          </a:xfrm>
          <a:prstGeom prst="ellipse">
            <a:avLst/>
          </a:prstGeom>
          <a:solidFill>
            <a:schemeClr val="accent1"/>
          </a:solidFill>
        </p:spPr>
        <p:txBody>
          <a:bodyPr wrap="none" tIns="0" bIns="0" anchor="ctr"/>
          <a:lstStyle>
            <a:lvl1pPr marL="0" indent="1588" algn="ctr">
              <a:buFont typeface="Arial" panose="020B0604020202020204" pitchFamily="34" charset="0"/>
              <a:buChar char="​"/>
              <a:defRPr sz="4400" b="1">
                <a:solidFill>
                  <a:srgbClr val="FFFFFF"/>
                </a:solidFill>
              </a:defRPr>
            </a:lvl1pPr>
            <a:lvl2pPr marL="1588" indent="-1588">
              <a:buFont typeface="Arial" panose="020B0604020202020204" pitchFamily="34" charset="0"/>
              <a:buChar char="​"/>
              <a:defRPr b="1"/>
            </a:lvl2pPr>
            <a:lvl3pPr marL="231775" indent="-231775">
              <a:defRPr b="1"/>
            </a:lvl3pPr>
            <a:lvl4pPr marL="465138" indent="-230188">
              <a:defRPr b="1"/>
            </a:lvl4pPr>
            <a:lvl5pPr>
              <a:defRPr b="1"/>
            </a:lvl5pPr>
          </a:lstStyle>
          <a:p>
            <a:pPr lvl="0"/>
            <a:r>
              <a:rPr lang="en-US" dirty="0"/>
              <a:t>##</a:t>
            </a:r>
          </a:p>
        </p:txBody>
      </p:sp>
      <p:sp>
        <p:nvSpPr>
          <p:cNvPr id="24" name="Text Placeholder 64"/>
          <p:cNvSpPr>
            <a:spLocks noGrp="1" noChangeAspect="1"/>
          </p:cNvSpPr>
          <p:nvPr>
            <p:ph type="body" sz="quarter" idx="18" hasCustomPrompt="1"/>
          </p:nvPr>
        </p:nvSpPr>
        <p:spPr>
          <a:xfrm>
            <a:off x="2798591" y="1874679"/>
            <a:ext cx="1909762" cy="1906739"/>
          </a:xfrm>
          <a:prstGeom prst="ellipse">
            <a:avLst/>
          </a:prstGeom>
          <a:solidFill>
            <a:schemeClr val="accent1"/>
          </a:solidFill>
          <a:ln>
            <a:noFill/>
          </a:ln>
        </p:spPr>
        <p:txBody>
          <a:bodyPr wrap="none" tIns="0" bIns="0" anchor="ctr"/>
          <a:lstStyle>
            <a:lvl1pPr marL="0" indent="1588" algn="ctr">
              <a:buFont typeface="Arial" panose="020B0604020202020204" pitchFamily="34" charset="0"/>
              <a:buChar char="​"/>
              <a:defRPr sz="4400" b="1">
                <a:solidFill>
                  <a:srgbClr val="FFFFFF"/>
                </a:solidFill>
              </a:defRPr>
            </a:lvl1pPr>
            <a:lvl2pPr marL="1588" indent="-1588">
              <a:buFont typeface="Arial" panose="020B0604020202020204" pitchFamily="34" charset="0"/>
              <a:buChar char="​"/>
              <a:defRPr b="1"/>
            </a:lvl2pPr>
            <a:lvl3pPr marL="231775" indent="-231775">
              <a:defRPr b="1"/>
            </a:lvl3pPr>
            <a:lvl4pPr marL="465138" indent="-230188">
              <a:defRPr b="1"/>
            </a:lvl4pPr>
            <a:lvl5pPr>
              <a:defRPr b="1"/>
            </a:lvl5pPr>
          </a:lstStyle>
          <a:p>
            <a:pPr lvl="0"/>
            <a:r>
              <a:rPr lang="en-US" dirty="0"/>
              <a:t>##</a:t>
            </a:r>
          </a:p>
        </p:txBody>
      </p:sp>
      <p:sp>
        <p:nvSpPr>
          <p:cNvPr id="25" name="Text Placeholder 64"/>
          <p:cNvSpPr>
            <a:spLocks noGrp="1" noChangeAspect="1"/>
          </p:cNvSpPr>
          <p:nvPr>
            <p:ph type="body" sz="quarter" idx="19" hasCustomPrompt="1"/>
          </p:nvPr>
        </p:nvSpPr>
        <p:spPr>
          <a:xfrm>
            <a:off x="5141119" y="1874679"/>
            <a:ext cx="1909762" cy="1906739"/>
          </a:xfrm>
          <a:prstGeom prst="ellipse">
            <a:avLst/>
          </a:prstGeom>
          <a:solidFill>
            <a:schemeClr val="accent1"/>
          </a:solidFill>
        </p:spPr>
        <p:txBody>
          <a:bodyPr wrap="none" tIns="0" bIns="0" anchor="ctr"/>
          <a:lstStyle>
            <a:lvl1pPr marL="0" indent="1588" algn="ctr">
              <a:buFont typeface="Arial" panose="020B0604020202020204" pitchFamily="34" charset="0"/>
              <a:buChar char="​"/>
              <a:defRPr sz="4400" b="1">
                <a:solidFill>
                  <a:srgbClr val="FFFFFF"/>
                </a:solidFill>
              </a:defRPr>
            </a:lvl1pPr>
            <a:lvl2pPr marL="1588" indent="-1588">
              <a:buFont typeface="Arial" panose="020B0604020202020204" pitchFamily="34" charset="0"/>
              <a:buChar char="​"/>
              <a:defRPr b="1"/>
            </a:lvl2pPr>
            <a:lvl3pPr marL="231775" indent="-231775">
              <a:defRPr b="1"/>
            </a:lvl3pPr>
            <a:lvl4pPr marL="465138" indent="-230188">
              <a:defRPr b="1"/>
            </a:lvl4pPr>
            <a:lvl5pPr>
              <a:defRPr b="1"/>
            </a:lvl5pPr>
          </a:lstStyle>
          <a:p>
            <a:pPr lvl="0"/>
            <a:r>
              <a:rPr lang="en-US"/>
              <a:t>##</a:t>
            </a:r>
            <a:endParaRPr lang="en-US" dirty="0"/>
          </a:p>
        </p:txBody>
      </p:sp>
      <p:sp>
        <p:nvSpPr>
          <p:cNvPr id="26" name="Text Placeholder 64"/>
          <p:cNvSpPr>
            <a:spLocks noGrp="1" noChangeAspect="1"/>
          </p:cNvSpPr>
          <p:nvPr>
            <p:ph type="body" sz="quarter" idx="20" hasCustomPrompt="1"/>
          </p:nvPr>
        </p:nvSpPr>
        <p:spPr>
          <a:xfrm>
            <a:off x="7483647" y="1874679"/>
            <a:ext cx="1909762" cy="1906739"/>
          </a:xfrm>
          <a:prstGeom prst="ellipse">
            <a:avLst/>
          </a:prstGeom>
          <a:solidFill>
            <a:schemeClr val="accent1"/>
          </a:solidFill>
        </p:spPr>
        <p:txBody>
          <a:bodyPr wrap="none" tIns="0" bIns="0" anchor="ctr"/>
          <a:lstStyle>
            <a:lvl1pPr marL="0" indent="1588" algn="ctr">
              <a:buFont typeface="Arial" panose="020B0604020202020204" pitchFamily="34" charset="0"/>
              <a:buChar char="​"/>
              <a:defRPr sz="4400" b="1">
                <a:solidFill>
                  <a:srgbClr val="FFFFFF"/>
                </a:solidFill>
              </a:defRPr>
            </a:lvl1pPr>
            <a:lvl2pPr marL="1588" indent="-1588">
              <a:buFont typeface="Arial" panose="020B0604020202020204" pitchFamily="34" charset="0"/>
              <a:buChar char="​"/>
              <a:defRPr b="1"/>
            </a:lvl2pPr>
            <a:lvl3pPr marL="231775" indent="-231775">
              <a:defRPr b="1"/>
            </a:lvl3pPr>
            <a:lvl4pPr marL="465138" indent="-230188">
              <a:defRPr b="1"/>
            </a:lvl4pPr>
            <a:lvl5pPr>
              <a:defRPr b="1"/>
            </a:lvl5pPr>
          </a:lstStyle>
          <a:p>
            <a:pPr lvl="0"/>
            <a:r>
              <a:rPr lang="en-US"/>
              <a:t>##</a:t>
            </a:r>
            <a:endParaRPr lang="en-US" dirty="0"/>
          </a:p>
        </p:txBody>
      </p:sp>
      <p:sp>
        <p:nvSpPr>
          <p:cNvPr id="27" name="Text Placeholder 64"/>
          <p:cNvSpPr>
            <a:spLocks noGrp="1" noChangeAspect="1"/>
          </p:cNvSpPr>
          <p:nvPr>
            <p:ph type="body" sz="quarter" idx="21" hasCustomPrompt="1"/>
          </p:nvPr>
        </p:nvSpPr>
        <p:spPr>
          <a:xfrm>
            <a:off x="9826175" y="1874679"/>
            <a:ext cx="1909762" cy="1906739"/>
          </a:xfrm>
          <a:prstGeom prst="ellipse">
            <a:avLst/>
          </a:prstGeom>
          <a:solidFill>
            <a:schemeClr val="accent1"/>
          </a:solidFill>
        </p:spPr>
        <p:txBody>
          <a:bodyPr wrap="none" tIns="0" bIns="0" anchor="ctr"/>
          <a:lstStyle>
            <a:lvl1pPr marL="0" indent="1588" algn="ctr">
              <a:buFont typeface="Arial" panose="020B0604020202020204" pitchFamily="34" charset="0"/>
              <a:buChar char="​"/>
              <a:defRPr sz="4400" b="1">
                <a:solidFill>
                  <a:srgbClr val="FFFFFF"/>
                </a:solidFill>
              </a:defRPr>
            </a:lvl1pPr>
            <a:lvl2pPr marL="1588" indent="-1588">
              <a:buFont typeface="Arial" panose="020B0604020202020204" pitchFamily="34" charset="0"/>
              <a:buChar char="​"/>
              <a:defRPr b="1"/>
            </a:lvl2pPr>
            <a:lvl3pPr marL="231775" indent="-231775">
              <a:defRPr b="1"/>
            </a:lvl3pPr>
            <a:lvl4pPr marL="465138" indent="-230188">
              <a:defRPr b="1"/>
            </a:lvl4pPr>
            <a:lvl5pPr>
              <a:defRPr b="1"/>
            </a:lvl5pPr>
          </a:lstStyle>
          <a:p>
            <a:pPr lvl="0"/>
            <a:r>
              <a:rPr lang="en-US"/>
              <a:t>##</a:t>
            </a:r>
            <a:endParaRPr lang="en-US" dirty="0"/>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3 Icons and Supporting Text">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452243" y="4104635"/>
            <a:ext cx="3644826" cy="1567742"/>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4274418" y="4104635"/>
            <a:ext cx="3641005" cy="1567742"/>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8092773" y="4104635"/>
            <a:ext cx="3637189" cy="1567742"/>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2" name="Oval 1"/>
          <p:cNvSpPr/>
          <p:nvPr/>
        </p:nvSpPr>
        <p:spPr bwMode="gray">
          <a:xfrm>
            <a:off x="1261968" y="1858238"/>
            <a:ext cx="2029195" cy="2029195"/>
          </a:xfrm>
          <a:prstGeom prst="ellipse">
            <a:avLst/>
          </a:prstGeom>
          <a:solidFill>
            <a:schemeClr val="accent1"/>
          </a:solidFill>
          <a:ln>
            <a:noFill/>
          </a:ln>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71" name="Oval 70"/>
          <p:cNvSpPr/>
          <p:nvPr/>
        </p:nvSpPr>
        <p:spPr bwMode="gray">
          <a:xfrm>
            <a:off x="5051658" y="1858238"/>
            <a:ext cx="2029195" cy="2029195"/>
          </a:xfrm>
          <a:prstGeom prst="ellipse">
            <a:avLst/>
          </a:prstGeom>
          <a:solidFill>
            <a:schemeClr val="accent1"/>
          </a:solidFill>
          <a:ln>
            <a:noFill/>
          </a:ln>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72" name="Oval 71"/>
          <p:cNvSpPr/>
          <p:nvPr/>
        </p:nvSpPr>
        <p:spPr bwMode="gray">
          <a:xfrm>
            <a:off x="8899268" y="1858238"/>
            <a:ext cx="2029195" cy="2029195"/>
          </a:xfrm>
          <a:prstGeom prst="ellipse">
            <a:avLst/>
          </a:prstGeom>
          <a:solidFill>
            <a:schemeClr val="accent1"/>
          </a:solidFill>
          <a:ln>
            <a:noFill/>
          </a:ln>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11"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2" name="Subtitle 2"/>
          <p:cNvSpPr>
            <a:spLocks noGrp="1"/>
          </p:cNvSpPr>
          <p:nvPr>
            <p:ph type="subTitle" idx="15"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3 Icons and Supporting Text - Dark">
    <p:bg>
      <p:bgRef idx="1001">
        <a:schemeClr val="bg2"/>
      </p:bgRef>
    </p:bg>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452243" y="4104635"/>
            <a:ext cx="3644826" cy="1567742"/>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4274418" y="4104635"/>
            <a:ext cx="3641005" cy="1567742"/>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8092773" y="4104635"/>
            <a:ext cx="3637189" cy="1567742"/>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2" name="Oval 1"/>
          <p:cNvSpPr/>
          <p:nvPr/>
        </p:nvSpPr>
        <p:spPr bwMode="gray">
          <a:xfrm>
            <a:off x="1261968" y="1858238"/>
            <a:ext cx="2029195" cy="2029195"/>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71" name="Oval 70"/>
          <p:cNvSpPr/>
          <p:nvPr/>
        </p:nvSpPr>
        <p:spPr bwMode="gray">
          <a:xfrm>
            <a:off x="5051658" y="1858238"/>
            <a:ext cx="2029195" cy="2029195"/>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72" name="Oval 71"/>
          <p:cNvSpPr/>
          <p:nvPr/>
        </p:nvSpPr>
        <p:spPr bwMode="gray">
          <a:xfrm>
            <a:off x="8899268" y="1858238"/>
            <a:ext cx="2029195" cy="2029195"/>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13"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4" name="Subtitle 2"/>
          <p:cNvSpPr>
            <a:spLocks noGrp="1"/>
          </p:cNvSpPr>
          <p:nvPr>
            <p:ph type="subTitle" idx="15"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pic>
        <p:nvPicPr>
          <p:cNvPr id="11" name="Picture 10"/>
          <p:cNvPicPr>
            <a:picLocks/>
          </p:cNvPicPr>
          <p:nvPr/>
        </p:nvPicPr>
        <p:blipFill>
          <a:blip r:embed="rId2"/>
          <a:stretch>
            <a:fillRect/>
          </a:stretch>
        </p:blipFill>
        <p:spPr>
          <a:xfrm>
            <a:off x="9746234" y="6365174"/>
            <a:ext cx="2139696" cy="301752"/>
          </a:xfrm>
          <a:prstGeom prst="rect">
            <a:avLst/>
          </a:prstGeom>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2" name="Content Placeholder 21"/>
          <p:cNvSpPr>
            <a:spLocks noGrp="1"/>
          </p:cNvSpPr>
          <p:nvPr>
            <p:ph sz="quarter" idx="10"/>
          </p:nvPr>
        </p:nvSpPr>
        <p:spPr>
          <a:xfrm>
            <a:off x="456063" y="1280629"/>
            <a:ext cx="11279872" cy="46232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6" name="Subtitle 2"/>
          <p:cNvSpPr>
            <a:spLocks noGrp="1"/>
          </p:cNvSpPr>
          <p:nvPr>
            <p:ph type="subTitle" idx="12"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4 Icons and Supporting Text">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452243" y="4104633"/>
            <a:ext cx="2686416" cy="156774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3316009" y="4104633"/>
            <a:ext cx="2690237" cy="156774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6187414" y="4104633"/>
            <a:ext cx="2682599" cy="1567744"/>
          </a:xfrm>
        </p:spPr>
        <p:txBody>
          <a:bodyPr/>
          <a:lstStyle>
            <a:lvl1pPr marL="0" indent="1588" algn="ctr">
              <a:buFont typeface="Arial" panose="020B0604020202020204" pitchFamily="34" charset="0"/>
              <a:buChar char="​"/>
              <a:defRPr/>
            </a:lvl1pPr>
            <a:lvl2pPr marL="0" indent="0">
              <a:buNone/>
              <a:defRPr/>
            </a:lvl2pPr>
            <a:lvl3pPr marL="465138" indent="-231775">
              <a:defRPr/>
            </a:lvl3pPr>
            <a:lvl4pPr marL="739775" indent="-230188">
              <a:defRPr/>
            </a:lvl4pPr>
          </a:lstStyle>
          <a:p>
            <a:pPr lvl="0"/>
            <a:r>
              <a:rPr lang="en-US" dirty="0"/>
              <a:t>Click to edit Master text styles</a:t>
            </a:r>
          </a:p>
        </p:txBody>
      </p:sp>
      <p:sp>
        <p:nvSpPr>
          <p:cNvPr id="2" name="Oval 1"/>
          <p:cNvSpPr/>
          <p:nvPr/>
        </p:nvSpPr>
        <p:spPr bwMode="gray">
          <a:xfrm>
            <a:off x="780854" y="1870107"/>
            <a:ext cx="2029195" cy="2029195"/>
          </a:xfrm>
          <a:prstGeom prst="ellipse">
            <a:avLst/>
          </a:prstGeom>
          <a:solidFill>
            <a:schemeClr val="accent1"/>
          </a:solidFill>
          <a:ln>
            <a:noFill/>
          </a:ln>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71" name="Oval 70"/>
          <p:cNvSpPr/>
          <p:nvPr/>
        </p:nvSpPr>
        <p:spPr bwMode="gray">
          <a:xfrm>
            <a:off x="3646530" y="1870107"/>
            <a:ext cx="2029195" cy="2029195"/>
          </a:xfrm>
          <a:prstGeom prst="ellipse">
            <a:avLst/>
          </a:prstGeom>
          <a:solidFill>
            <a:schemeClr val="accent1"/>
          </a:solidFill>
          <a:ln>
            <a:noFill/>
          </a:ln>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63" name="Text Placeholder 58"/>
          <p:cNvSpPr>
            <a:spLocks noGrp="1"/>
          </p:cNvSpPr>
          <p:nvPr>
            <p:ph type="body" sz="quarter" idx="15" hasCustomPrompt="1"/>
          </p:nvPr>
        </p:nvSpPr>
        <p:spPr>
          <a:xfrm>
            <a:off x="9047362" y="4104633"/>
            <a:ext cx="2682599" cy="156774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5" name="Oval 64"/>
          <p:cNvSpPr/>
          <p:nvPr/>
        </p:nvSpPr>
        <p:spPr bwMode="gray">
          <a:xfrm>
            <a:off x="6514116" y="1870107"/>
            <a:ext cx="2029195" cy="2029195"/>
          </a:xfrm>
          <a:prstGeom prst="ellipse">
            <a:avLst/>
          </a:prstGeom>
          <a:solidFill>
            <a:schemeClr val="accent1"/>
          </a:solidFill>
          <a:ln>
            <a:noFill/>
          </a:ln>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68" name="Oval 67"/>
          <p:cNvSpPr/>
          <p:nvPr/>
        </p:nvSpPr>
        <p:spPr bwMode="gray">
          <a:xfrm>
            <a:off x="9374064" y="1870107"/>
            <a:ext cx="2029195" cy="2029195"/>
          </a:xfrm>
          <a:prstGeom prst="ellipse">
            <a:avLst/>
          </a:prstGeom>
          <a:solidFill>
            <a:schemeClr val="accent1"/>
          </a:solidFill>
          <a:ln>
            <a:noFill/>
          </a:ln>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13"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4" name="Subtitle 2"/>
          <p:cNvSpPr>
            <a:spLocks noGrp="1"/>
          </p:cNvSpPr>
          <p:nvPr>
            <p:ph type="subTitle" idx="16"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4 Icons and Supporting Text - Dark">
    <p:bg>
      <p:bgRef idx="1001">
        <a:schemeClr val="bg2"/>
      </p:bgRef>
    </p:bg>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452243" y="4104633"/>
            <a:ext cx="2686416" cy="156774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3316009" y="4104633"/>
            <a:ext cx="2690237" cy="1567744"/>
          </a:xfrm>
        </p:spPr>
        <p:txBody>
          <a:bodyPr/>
          <a:lstStyle>
            <a:lvl1pPr marL="0" indent="1588" algn="ctr">
              <a:buFont typeface="Arial" panose="020B0604020202020204" pitchFamily="34" charset="0"/>
              <a:buChar char="​"/>
              <a:defRPr/>
            </a:lvl1pPr>
            <a:lvl2pPr marL="0" indent="0">
              <a:buNone/>
              <a:defRPr/>
            </a:lvl2pPr>
            <a:lvl3pPr marL="465138" indent="-231775">
              <a:defRPr/>
            </a:lvl3pPr>
            <a:lvl4pPr marL="739775" indent="-230188">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6187414" y="4104633"/>
            <a:ext cx="2682599" cy="156774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2" name="Oval 1"/>
          <p:cNvSpPr/>
          <p:nvPr/>
        </p:nvSpPr>
        <p:spPr bwMode="gray">
          <a:xfrm>
            <a:off x="780854" y="1870107"/>
            <a:ext cx="2029195" cy="2029195"/>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71" name="Oval 70"/>
          <p:cNvSpPr/>
          <p:nvPr/>
        </p:nvSpPr>
        <p:spPr bwMode="gray">
          <a:xfrm>
            <a:off x="3646530" y="1870107"/>
            <a:ext cx="2029195" cy="2029195"/>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63" name="Text Placeholder 58"/>
          <p:cNvSpPr>
            <a:spLocks noGrp="1"/>
          </p:cNvSpPr>
          <p:nvPr>
            <p:ph type="body" sz="quarter" idx="15" hasCustomPrompt="1"/>
          </p:nvPr>
        </p:nvSpPr>
        <p:spPr>
          <a:xfrm>
            <a:off x="9047362" y="4104633"/>
            <a:ext cx="2682599" cy="1567744"/>
          </a:xfrm>
        </p:spPr>
        <p:txBody>
          <a:bodyPr/>
          <a:lstStyle>
            <a:lvl1pPr marL="0" indent="1588" algn="ctr">
              <a:buFont typeface="Arial" panose="020B0604020202020204" pitchFamily="34" charset="0"/>
              <a:buChar char="​"/>
              <a:defRPr/>
            </a:lvl1pPr>
            <a:lvl2pPr marL="0" indent="0">
              <a:buNone/>
              <a:defRPr/>
            </a:lvl2pPr>
            <a:lvl3pPr marL="465138" indent="-231775">
              <a:defRPr/>
            </a:lvl3pPr>
            <a:lvl4pPr marL="739775" indent="-230188">
              <a:defRPr/>
            </a:lvl4pPr>
          </a:lstStyle>
          <a:p>
            <a:pPr lvl="0"/>
            <a:r>
              <a:rPr lang="en-US" dirty="0"/>
              <a:t>Click to edit Master text styles</a:t>
            </a:r>
          </a:p>
        </p:txBody>
      </p:sp>
      <p:sp>
        <p:nvSpPr>
          <p:cNvPr id="65" name="Oval 64"/>
          <p:cNvSpPr/>
          <p:nvPr/>
        </p:nvSpPr>
        <p:spPr bwMode="gray">
          <a:xfrm>
            <a:off x="6514116" y="1870107"/>
            <a:ext cx="2029195" cy="2029195"/>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68" name="Oval 67"/>
          <p:cNvSpPr/>
          <p:nvPr/>
        </p:nvSpPr>
        <p:spPr bwMode="gray">
          <a:xfrm>
            <a:off x="9374064" y="1870107"/>
            <a:ext cx="2029195" cy="2029195"/>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pic>
        <p:nvPicPr>
          <p:cNvPr id="14" name="Picture 13"/>
          <p:cNvPicPr>
            <a:picLocks/>
          </p:cNvPicPr>
          <p:nvPr/>
        </p:nvPicPr>
        <p:blipFill>
          <a:blip r:embed="rId2"/>
          <a:stretch>
            <a:fillRect/>
          </a:stretch>
        </p:blipFill>
        <p:spPr>
          <a:xfrm>
            <a:off x="9746234" y="6365174"/>
            <a:ext cx="2139696" cy="301752"/>
          </a:xfrm>
          <a:prstGeom prst="rect">
            <a:avLst/>
          </a:prstGeom>
        </p:spPr>
      </p:pic>
      <p:sp>
        <p:nvSpPr>
          <p:cNvPr id="15"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6" name="Subtitle 2"/>
          <p:cNvSpPr>
            <a:spLocks noGrp="1"/>
          </p:cNvSpPr>
          <p:nvPr>
            <p:ph type="subTitle" idx="16" hasCustomPrompt="1"/>
          </p:nvPr>
        </p:nvSpPr>
        <p:spPr>
          <a:xfrm>
            <a:off x="456063" y="880004"/>
            <a:ext cx="11279873" cy="274600"/>
          </a:xfrm>
          <a:solidFill>
            <a:schemeClr val="bg1"/>
          </a:solidFill>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5 Icons and Supporting Text">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459965" y="3886273"/>
            <a:ext cx="1909762" cy="178610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2798254" y="3886273"/>
            <a:ext cx="1909762" cy="178610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5141118" y="3886273"/>
            <a:ext cx="1909762" cy="178610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2" name="Text Placeholder 58"/>
          <p:cNvSpPr>
            <a:spLocks noGrp="1"/>
          </p:cNvSpPr>
          <p:nvPr>
            <p:ph type="body" sz="quarter" idx="15" hasCustomPrompt="1"/>
          </p:nvPr>
        </p:nvSpPr>
        <p:spPr>
          <a:xfrm>
            <a:off x="7483535" y="3886273"/>
            <a:ext cx="1909762" cy="178610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3" name="Text Placeholder 58"/>
          <p:cNvSpPr>
            <a:spLocks noGrp="1"/>
          </p:cNvSpPr>
          <p:nvPr>
            <p:ph type="body" sz="quarter" idx="16" hasCustomPrompt="1"/>
          </p:nvPr>
        </p:nvSpPr>
        <p:spPr>
          <a:xfrm>
            <a:off x="9834747" y="3886273"/>
            <a:ext cx="1909762" cy="178610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72" name="Oval 71"/>
          <p:cNvSpPr/>
          <p:nvPr/>
        </p:nvSpPr>
        <p:spPr bwMode="gray">
          <a:xfrm>
            <a:off x="459966"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75" name="Oval 74"/>
          <p:cNvSpPr/>
          <p:nvPr/>
        </p:nvSpPr>
        <p:spPr bwMode="gray">
          <a:xfrm>
            <a:off x="2791668"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78" name="Oval 77"/>
          <p:cNvSpPr/>
          <p:nvPr/>
        </p:nvSpPr>
        <p:spPr bwMode="gray">
          <a:xfrm>
            <a:off x="5141119"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81" name="Oval 80"/>
          <p:cNvSpPr/>
          <p:nvPr/>
        </p:nvSpPr>
        <p:spPr bwMode="gray">
          <a:xfrm>
            <a:off x="7490569"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84" name="Oval 83"/>
          <p:cNvSpPr/>
          <p:nvPr/>
        </p:nvSpPr>
        <p:spPr bwMode="gray">
          <a:xfrm>
            <a:off x="9834748"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15"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6" name="Subtitle 2"/>
          <p:cNvSpPr>
            <a:spLocks noGrp="1"/>
          </p:cNvSpPr>
          <p:nvPr>
            <p:ph type="subTitle" idx="17"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5 Icons and Supporting Text - Dark">
    <p:bg>
      <p:bgRef idx="1001">
        <a:schemeClr val="bg2"/>
      </p:bgRef>
    </p:bg>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459965" y="3886273"/>
            <a:ext cx="1909762" cy="178610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2798254" y="3886273"/>
            <a:ext cx="1909762" cy="1786104"/>
          </a:xfrm>
        </p:spPr>
        <p:txBody>
          <a:bodyPr/>
          <a:lstStyle>
            <a:lvl1pPr marL="0" indent="1588" algn="ctr">
              <a:buFont typeface="Arial" panose="020B0604020202020204" pitchFamily="34" charset="0"/>
              <a:buChar char="​"/>
              <a:defRPr/>
            </a:lvl1pPr>
            <a:lvl2pPr marL="0" indent="0">
              <a:buNone/>
              <a:defRPr/>
            </a:lvl2pPr>
            <a:lvl3pPr marL="465138" indent="-231775">
              <a:defRPr/>
            </a:lvl3pPr>
            <a:lvl4pPr marL="739775" indent="-230188">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5141118" y="3886273"/>
            <a:ext cx="1909762" cy="178610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2" name="Text Placeholder 58"/>
          <p:cNvSpPr>
            <a:spLocks noGrp="1"/>
          </p:cNvSpPr>
          <p:nvPr>
            <p:ph type="body" sz="quarter" idx="15" hasCustomPrompt="1"/>
          </p:nvPr>
        </p:nvSpPr>
        <p:spPr>
          <a:xfrm>
            <a:off x="7483535" y="3886273"/>
            <a:ext cx="1909762" cy="178610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3" name="Text Placeholder 58"/>
          <p:cNvSpPr>
            <a:spLocks noGrp="1"/>
          </p:cNvSpPr>
          <p:nvPr>
            <p:ph type="body" sz="quarter" idx="16" hasCustomPrompt="1"/>
          </p:nvPr>
        </p:nvSpPr>
        <p:spPr>
          <a:xfrm>
            <a:off x="9834747" y="3886273"/>
            <a:ext cx="1909762" cy="178610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pic>
        <p:nvPicPr>
          <p:cNvPr id="16" name="Picture 15"/>
          <p:cNvPicPr>
            <a:picLocks/>
          </p:cNvPicPr>
          <p:nvPr/>
        </p:nvPicPr>
        <p:blipFill>
          <a:blip r:embed="rId2"/>
          <a:stretch>
            <a:fillRect/>
          </a:stretch>
        </p:blipFill>
        <p:spPr>
          <a:xfrm>
            <a:off x="9746234" y="6365174"/>
            <a:ext cx="2139696" cy="301752"/>
          </a:xfrm>
          <a:prstGeom prst="rect">
            <a:avLst/>
          </a:prstGeom>
        </p:spPr>
      </p:pic>
      <p:sp>
        <p:nvSpPr>
          <p:cNvPr id="17"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8" name="Subtitle 2"/>
          <p:cNvSpPr>
            <a:spLocks noGrp="1"/>
          </p:cNvSpPr>
          <p:nvPr>
            <p:ph type="subTitle" idx="17"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
        <p:nvSpPr>
          <p:cNvPr id="15" name="Oval 14"/>
          <p:cNvSpPr/>
          <p:nvPr/>
        </p:nvSpPr>
        <p:spPr bwMode="gray">
          <a:xfrm>
            <a:off x="459966"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19" name="Oval 18"/>
          <p:cNvSpPr/>
          <p:nvPr/>
        </p:nvSpPr>
        <p:spPr bwMode="gray">
          <a:xfrm>
            <a:off x="2791668"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20" name="Oval 19"/>
          <p:cNvSpPr/>
          <p:nvPr/>
        </p:nvSpPr>
        <p:spPr bwMode="gray">
          <a:xfrm>
            <a:off x="5141119"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21" name="Oval 20"/>
          <p:cNvSpPr/>
          <p:nvPr/>
        </p:nvSpPr>
        <p:spPr bwMode="gray">
          <a:xfrm>
            <a:off x="7490569"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22" name="Oval 21"/>
          <p:cNvSpPr/>
          <p:nvPr/>
        </p:nvSpPr>
        <p:spPr bwMode="gray">
          <a:xfrm>
            <a:off x="9834748"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p:cSld name="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0" name="Subtitle 2"/>
          <p:cNvSpPr>
            <a:spLocks noGrp="1"/>
          </p:cNvSpPr>
          <p:nvPr>
            <p:ph type="subTitle" idx="1" hasCustomPrompt="1"/>
          </p:nvPr>
        </p:nvSpPr>
        <p:spPr>
          <a:xfrm>
            <a:off x="1434895" y="4429937"/>
            <a:ext cx="9322209" cy="479814"/>
          </a:xfrm>
        </p:spPr>
        <p:txBody>
          <a:bodyPr tIns="0"/>
          <a:lstStyle>
            <a:lvl1pPr marL="0" indent="0" algn="ctr">
              <a:buNone/>
              <a:defRPr sz="20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A Subhead Would Help Explain Context and Topic</a:t>
            </a:r>
            <a:endParaRPr lang="en-US" dirty="0"/>
          </a:p>
        </p:txBody>
      </p:sp>
      <p:sp>
        <p:nvSpPr>
          <p:cNvPr id="51" name="Title 50"/>
          <p:cNvSpPr>
            <a:spLocks noGrp="1"/>
          </p:cNvSpPr>
          <p:nvPr>
            <p:ph type="title"/>
          </p:nvPr>
        </p:nvSpPr>
        <p:spPr>
          <a:xfrm>
            <a:off x="1434895" y="299207"/>
            <a:ext cx="9322210" cy="3368067"/>
          </a:xfrm>
        </p:spPr>
        <p:txBody>
          <a:bodyPr lIns="0" bIns="91440" anchor="b"/>
          <a:lstStyle>
            <a:lvl1pPr marL="228600" indent="-228600">
              <a:buClrTx/>
              <a:buSzPct val="120000"/>
              <a:buFont typeface="Arial" panose="020B0604020202020204" pitchFamily="34" charset="0"/>
              <a:buChar char="“"/>
              <a:defRPr sz="4800"/>
            </a:lvl1pPr>
          </a:lstStyle>
          <a:p>
            <a:r>
              <a:rPr lang="en-US"/>
              <a:t>Click to edit Master title style</a:t>
            </a:r>
            <a:endParaRPr lang="en-US" dirty="0"/>
          </a:p>
        </p:txBody>
      </p:sp>
      <p:cxnSp>
        <p:nvCxnSpPr>
          <p:cNvPr id="8" name="Straight Connector 7"/>
          <p:cNvCxnSpPr>
            <a:cxnSpLocks/>
          </p:cNvCxnSpPr>
          <p:nvPr/>
        </p:nvCxnSpPr>
        <p:spPr bwMode="gray">
          <a:xfrm>
            <a:off x="3893222" y="4068865"/>
            <a:ext cx="4376840" cy="0"/>
          </a:xfrm>
          <a:prstGeom prst="line">
            <a:avLst/>
          </a:prstGeom>
          <a:ln w="38100" cap="rnd">
            <a:solidFill>
              <a:schemeClr val="accent1"/>
            </a:solidFill>
          </a:ln>
        </p:spPr>
        <p:style>
          <a:lnRef idx="1">
            <a:schemeClr val="accent1"/>
          </a:lnRef>
          <a:fillRef idx="0">
            <a:schemeClr val="accent1"/>
          </a:fillRef>
          <a:effectRef idx="0">
            <a:schemeClr val="accent1"/>
          </a:effectRef>
          <a:fontRef idx="minor">
            <a:schemeClr val="tx1"/>
          </a:fontRef>
        </p:style>
      </p:cxnSp>
      <p:pic>
        <p:nvPicPr>
          <p:cNvPr id="7" name="Picture 6"/>
          <p:cNvPicPr>
            <a:picLocks/>
          </p:cNvPicPr>
          <p:nvPr/>
        </p:nvPicPr>
        <p:blipFill>
          <a:blip r:embed="rId3"/>
          <a:stretch>
            <a:fillRect/>
          </a:stretch>
        </p:blipFill>
        <p:spPr>
          <a:xfrm>
            <a:off x="9746234" y="6365174"/>
            <a:ext cx="2139696" cy="301752"/>
          </a:xfrm>
          <a:prstGeom prst="rect">
            <a:avLst/>
          </a:prstGeom>
        </p:spPr>
      </p:pic>
      <p:sp>
        <p:nvSpPr>
          <p:cNvPr id="6" name="TextBox 5"/>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2017 Splunk Inc.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p:cSld name="Photo and Title">
    <p:bg bwMode="auto">
      <p:bgPr>
        <a:blipFill>
          <a:blip r:embed="rId2"/>
          <a:stretch>
            <a:fillRect/>
          </a:stretch>
        </a:blipFill>
        <a:effectLst/>
      </p:bgPr>
    </p:bg>
    <p:spTree>
      <p:nvGrpSpPr>
        <p:cNvPr id="1" name=""/>
        <p:cNvGrpSpPr/>
        <p:nvPr/>
      </p:nvGrpSpPr>
      <p:grpSpPr>
        <a:xfrm>
          <a:off x="0" y="0"/>
          <a:ext cx="0" cy="0"/>
          <a:chOff x="0" y="0"/>
          <a:chExt cx="0" cy="0"/>
        </a:xfrm>
      </p:grpSpPr>
      <p:sp>
        <p:nvSpPr>
          <p:cNvPr id="3" name="Rectangle 2"/>
          <p:cNvSpPr/>
          <p:nvPr/>
        </p:nvSpPr>
        <p:spPr bwMode="gray">
          <a:xfrm>
            <a:off x="0" y="0"/>
            <a:ext cx="12192000" cy="1872537"/>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4" name="Title 3"/>
          <p:cNvSpPr>
            <a:spLocks noGrp="1"/>
          </p:cNvSpPr>
          <p:nvPr>
            <p:ph type="title"/>
          </p:nvPr>
        </p:nvSpPr>
        <p:spPr bwMode="gray"/>
        <p:txBody>
          <a:bodyPr anchor="b"/>
          <a:lstStyle/>
          <a:p>
            <a:r>
              <a:rPr lang="en-US"/>
              <a:t>Click to edit Master title style</a:t>
            </a:r>
            <a:endParaRPr lang="en-US" dirty="0"/>
          </a:p>
        </p:txBody>
      </p:sp>
      <p:sp>
        <p:nvSpPr>
          <p:cNvPr id="6" name="Subtitle 2"/>
          <p:cNvSpPr>
            <a:spLocks noGrp="1"/>
          </p:cNvSpPr>
          <p:nvPr>
            <p:ph type="subTitle" idx="12" hasCustomPrompt="1"/>
          </p:nvPr>
        </p:nvSpPr>
        <p:spPr bwMode="gray">
          <a:xfrm>
            <a:off x="456063" y="1305388"/>
            <a:ext cx="11279873" cy="30206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A Subhead Would Help Explain Context and Topic</a:t>
            </a:r>
            <a:endParaRPr lang="en-US" dirty="0"/>
          </a:p>
        </p:txBody>
      </p:sp>
      <p:pic>
        <p:nvPicPr>
          <p:cNvPr id="7" name="Picture 6"/>
          <p:cNvPicPr>
            <a:picLocks/>
          </p:cNvPicPr>
          <p:nvPr/>
        </p:nvPicPr>
        <p:blipFill>
          <a:blip r:embed="rId3"/>
          <a:stretch>
            <a:fillRect/>
          </a:stretch>
        </p:blipFill>
        <p:spPr>
          <a:xfrm>
            <a:off x="9746234" y="6365174"/>
            <a:ext cx="2139696" cy="301752"/>
          </a:xfrm>
          <a:prstGeom prst="rect">
            <a:avLst/>
          </a:prstGeom>
        </p:spPr>
      </p:pic>
      <p:sp>
        <p:nvSpPr>
          <p:cNvPr id="8" name="TextBox 7"/>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2017 Splunk Inc.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p:cSld name="Photo and Title in Circ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Oval 2"/>
          <p:cNvSpPr/>
          <p:nvPr/>
        </p:nvSpPr>
        <p:spPr bwMode="gray">
          <a:xfrm>
            <a:off x="6418815" y="787227"/>
            <a:ext cx="5063925" cy="5063925"/>
          </a:xfrm>
          <a:prstGeom prst="ellipse">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4" name="Title 3"/>
          <p:cNvSpPr>
            <a:spLocks noGrp="1"/>
          </p:cNvSpPr>
          <p:nvPr>
            <p:ph type="title"/>
          </p:nvPr>
        </p:nvSpPr>
        <p:spPr bwMode="gray">
          <a:xfrm>
            <a:off x="6798377" y="2672904"/>
            <a:ext cx="4304801" cy="899929"/>
          </a:xfrm>
        </p:spPr>
        <p:txBody>
          <a:bodyPr/>
          <a:lstStyle/>
          <a:p>
            <a:r>
              <a:rPr lang="en-US"/>
              <a:t>Click to edit Master title style</a:t>
            </a:r>
            <a:endParaRPr lang="en-US" dirty="0"/>
          </a:p>
        </p:txBody>
      </p:sp>
      <p:sp>
        <p:nvSpPr>
          <p:cNvPr id="6" name="Subtitle 2"/>
          <p:cNvSpPr>
            <a:spLocks noGrp="1"/>
          </p:cNvSpPr>
          <p:nvPr>
            <p:ph type="subTitle" idx="12" hasCustomPrompt="1"/>
          </p:nvPr>
        </p:nvSpPr>
        <p:spPr bwMode="gray">
          <a:xfrm>
            <a:off x="6798377" y="3667899"/>
            <a:ext cx="4304800" cy="30206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A Subhead Would Help Explain Context and Topic</a:t>
            </a:r>
            <a:endParaRPr lang="en-US" dirty="0"/>
          </a:p>
        </p:txBody>
      </p:sp>
      <p:pic>
        <p:nvPicPr>
          <p:cNvPr id="7" name="Picture 6"/>
          <p:cNvPicPr>
            <a:picLocks/>
          </p:cNvPicPr>
          <p:nvPr/>
        </p:nvPicPr>
        <p:blipFill>
          <a:blip r:embed="rId3"/>
          <a:stretch>
            <a:fillRect/>
          </a:stretch>
        </p:blipFill>
        <p:spPr>
          <a:xfrm>
            <a:off x="9746234" y="6365174"/>
            <a:ext cx="2139696" cy="301752"/>
          </a:xfrm>
          <a:prstGeom prst="rect">
            <a:avLst/>
          </a:prstGeom>
        </p:spPr>
      </p:pic>
      <p:sp>
        <p:nvSpPr>
          <p:cNvPr id="8" name="TextBox 7"/>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2017 Splunk Inc.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p:cSld name="Photo and Content">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Rectangle 2"/>
          <p:cNvSpPr/>
          <p:nvPr/>
        </p:nvSpPr>
        <p:spPr bwMode="gray">
          <a:xfrm>
            <a:off x="6553200" y="0"/>
            <a:ext cx="5638800"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4" name="Title 3"/>
          <p:cNvSpPr>
            <a:spLocks noGrp="1"/>
          </p:cNvSpPr>
          <p:nvPr>
            <p:ph type="title"/>
          </p:nvPr>
        </p:nvSpPr>
        <p:spPr bwMode="gray">
          <a:xfrm>
            <a:off x="6960837" y="444863"/>
            <a:ext cx="4775100" cy="899929"/>
          </a:xfrm>
        </p:spPr>
        <p:txBody>
          <a:bodyPr/>
          <a:lstStyle/>
          <a:p>
            <a:r>
              <a:rPr lang="en-US"/>
              <a:t>Click to edit Master title style</a:t>
            </a:r>
            <a:endParaRPr lang="en-US" dirty="0"/>
          </a:p>
        </p:txBody>
      </p:sp>
      <p:sp>
        <p:nvSpPr>
          <p:cNvPr id="6" name="Subtitle 2"/>
          <p:cNvSpPr>
            <a:spLocks noGrp="1"/>
          </p:cNvSpPr>
          <p:nvPr>
            <p:ph type="subTitle" idx="12" hasCustomPrompt="1"/>
          </p:nvPr>
        </p:nvSpPr>
        <p:spPr bwMode="gray">
          <a:xfrm>
            <a:off x="6960837" y="1439858"/>
            <a:ext cx="4775099" cy="30206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
        <p:nvSpPr>
          <p:cNvPr id="53" name="Content Placeholder 52"/>
          <p:cNvSpPr>
            <a:spLocks noGrp="1"/>
          </p:cNvSpPr>
          <p:nvPr>
            <p:ph sz="quarter" idx="13"/>
          </p:nvPr>
        </p:nvSpPr>
        <p:spPr bwMode="gray">
          <a:xfrm>
            <a:off x="6961188" y="2320925"/>
            <a:ext cx="4774749" cy="3816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9" name="Picture 8"/>
          <p:cNvPicPr>
            <a:picLocks/>
          </p:cNvPicPr>
          <p:nvPr/>
        </p:nvPicPr>
        <p:blipFill>
          <a:blip r:embed="rId3"/>
          <a:stretch>
            <a:fillRect/>
          </a:stretch>
        </p:blipFill>
        <p:spPr>
          <a:xfrm>
            <a:off x="9746234" y="6365174"/>
            <a:ext cx="2139696" cy="301752"/>
          </a:xfrm>
          <a:prstGeom prst="rect">
            <a:avLst/>
          </a:prstGeom>
        </p:spPr>
      </p:pic>
      <p:sp>
        <p:nvSpPr>
          <p:cNvPr id="10" name="TextBox 9"/>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2017 Splunk Inc.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p:cSld name="Photo and Title with Bullets">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p:nvSpPr>
        <p:spPr bwMode="gray">
          <a:xfrm>
            <a:off x="0" y="0"/>
            <a:ext cx="12192000" cy="1872537"/>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4" name="Title 3"/>
          <p:cNvSpPr>
            <a:spLocks noGrp="1"/>
          </p:cNvSpPr>
          <p:nvPr>
            <p:ph type="title"/>
          </p:nvPr>
        </p:nvSpPr>
        <p:spPr bwMode="gray"/>
        <p:txBody>
          <a:bodyPr anchor="b"/>
          <a:lstStyle/>
          <a:p>
            <a:r>
              <a:rPr lang="en-US"/>
              <a:t>Click to edit Master title style</a:t>
            </a:r>
            <a:endParaRPr lang="en-US" dirty="0"/>
          </a:p>
        </p:txBody>
      </p:sp>
      <p:sp>
        <p:nvSpPr>
          <p:cNvPr id="6" name="Subtitle 2"/>
          <p:cNvSpPr>
            <a:spLocks noGrp="1"/>
          </p:cNvSpPr>
          <p:nvPr>
            <p:ph type="subTitle" idx="12" hasCustomPrompt="1"/>
          </p:nvPr>
        </p:nvSpPr>
        <p:spPr bwMode="gray">
          <a:xfrm>
            <a:off x="456063" y="1305388"/>
            <a:ext cx="11279873" cy="30206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A Subhead Would Help Explain Context and Topic</a:t>
            </a:r>
            <a:endParaRPr lang="en-US" dirty="0"/>
          </a:p>
        </p:txBody>
      </p:sp>
      <p:sp>
        <p:nvSpPr>
          <p:cNvPr id="7" name="Text Placeholder 6"/>
          <p:cNvSpPr>
            <a:spLocks noGrp="1"/>
          </p:cNvSpPr>
          <p:nvPr>
            <p:ph type="body" sz="quarter" idx="13"/>
          </p:nvPr>
        </p:nvSpPr>
        <p:spPr bwMode="gray">
          <a:xfrm>
            <a:off x="6183596" y="2085977"/>
            <a:ext cx="5552342" cy="671889"/>
          </a:xfrm>
          <a:prstGeom prst="roundRect">
            <a:avLst>
              <a:gd name="adj" fmla="val 1483"/>
            </a:avLst>
          </a:prstGeom>
          <a:solidFill>
            <a:schemeClr val="bg1">
              <a:alpha val="75000"/>
            </a:schemeClr>
          </a:solidFill>
        </p:spPr>
        <p:txBody>
          <a:bodyPr lIns="182880" tIns="182880" rIns="182880"/>
          <a:lstStyle/>
          <a:p>
            <a:pPr lvl="0"/>
            <a:r>
              <a:rPr lang="en-US"/>
              <a:t>Click to edit Master text styles</a:t>
            </a:r>
          </a:p>
        </p:txBody>
      </p:sp>
      <p:sp>
        <p:nvSpPr>
          <p:cNvPr id="11" name="Text Placeholder 6"/>
          <p:cNvSpPr>
            <a:spLocks noGrp="1"/>
          </p:cNvSpPr>
          <p:nvPr>
            <p:ph type="body" sz="quarter" idx="14"/>
          </p:nvPr>
        </p:nvSpPr>
        <p:spPr bwMode="gray">
          <a:xfrm>
            <a:off x="6183596" y="2991356"/>
            <a:ext cx="5552342" cy="671889"/>
          </a:xfrm>
          <a:prstGeom prst="roundRect">
            <a:avLst>
              <a:gd name="adj" fmla="val 1483"/>
            </a:avLst>
          </a:prstGeom>
          <a:solidFill>
            <a:schemeClr val="bg1">
              <a:alpha val="75000"/>
            </a:schemeClr>
          </a:solidFill>
        </p:spPr>
        <p:txBody>
          <a:bodyPr lIns="182880" tIns="182880" rIns="182880"/>
          <a:lstStyle/>
          <a:p>
            <a:pPr lvl="0"/>
            <a:r>
              <a:rPr lang="en-US"/>
              <a:t>Click to edit Master text styles</a:t>
            </a:r>
          </a:p>
        </p:txBody>
      </p:sp>
      <p:sp>
        <p:nvSpPr>
          <p:cNvPr id="12" name="Text Placeholder 6"/>
          <p:cNvSpPr>
            <a:spLocks noGrp="1"/>
          </p:cNvSpPr>
          <p:nvPr>
            <p:ph type="body" sz="quarter" idx="15"/>
          </p:nvPr>
        </p:nvSpPr>
        <p:spPr bwMode="gray">
          <a:xfrm>
            <a:off x="6183596" y="3887213"/>
            <a:ext cx="5552342" cy="671889"/>
          </a:xfrm>
          <a:prstGeom prst="roundRect">
            <a:avLst>
              <a:gd name="adj" fmla="val 1483"/>
            </a:avLst>
          </a:prstGeom>
          <a:solidFill>
            <a:schemeClr val="bg1">
              <a:alpha val="75000"/>
            </a:schemeClr>
          </a:solidFill>
        </p:spPr>
        <p:txBody>
          <a:bodyPr lIns="182880" tIns="182880" rIns="182880"/>
          <a:lstStyle/>
          <a:p>
            <a:pPr lvl="0"/>
            <a:r>
              <a:rPr lang="en-US"/>
              <a:t>Click to edit Master text styles</a:t>
            </a:r>
          </a:p>
        </p:txBody>
      </p:sp>
      <p:sp>
        <p:nvSpPr>
          <p:cNvPr id="13" name="Text Placeholder 6"/>
          <p:cNvSpPr>
            <a:spLocks noGrp="1"/>
          </p:cNvSpPr>
          <p:nvPr>
            <p:ph type="body" sz="quarter" idx="16"/>
          </p:nvPr>
        </p:nvSpPr>
        <p:spPr bwMode="gray">
          <a:xfrm>
            <a:off x="6183596" y="4786043"/>
            <a:ext cx="5552342" cy="671889"/>
          </a:xfrm>
          <a:prstGeom prst="roundRect">
            <a:avLst>
              <a:gd name="adj" fmla="val 1483"/>
            </a:avLst>
          </a:prstGeom>
          <a:solidFill>
            <a:schemeClr val="bg1">
              <a:alpha val="75000"/>
            </a:schemeClr>
          </a:solidFill>
        </p:spPr>
        <p:txBody>
          <a:bodyPr lIns="182880" tIns="182880" rIns="182880"/>
          <a:lstStyle/>
          <a:p>
            <a:pPr lvl="0"/>
            <a:r>
              <a:rPr lang="en-US"/>
              <a:t>Click to edit Master text styles</a:t>
            </a:r>
          </a:p>
        </p:txBody>
      </p:sp>
      <p:pic>
        <p:nvPicPr>
          <p:cNvPr id="10" name="Picture 9"/>
          <p:cNvPicPr>
            <a:picLocks/>
          </p:cNvPicPr>
          <p:nvPr/>
        </p:nvPicPr>
        <p:blipFill>
          <a:blip r:embed="rId3"/>
          <a:stretch>
            <a:fillRect/>
          </a:stretch>
        </p:blipFill>
        <p:spPr>
          <a:xfrm>
            <a:off x="9746234" y="6365174"/>
            <a:ext cx="2139696" cy="301752"/>
          </a:xfrm>
          <a:prstGeom prst="rect">
            <a:avLst/>
          </a:prstGeom>
        </p:spPr>
      </p:pic>
      <p:sp>
        <p:nvSpPr>
          <p:cNvPr id="15" name="TextBox 14"/>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2017 Splunk Inc.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Photo Background">
    <p:bg bwMode="gray">
      <p:bgRef idx="1001">
        <a:schemeClr val="bg1"/>
      </p:bgRef>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2000" cy="6858000"/>
          </a:xfrm>
          <a:prstGeom prst="rect">
            <a:avLst/>
          </a:prstGeom>
        </p:spPr>
      </p:pic>
      <p:pic>
        <p:nvPicPr>
          <p:cNvPr id="5" name="Picture 4"/>
          <p:cNvPicPr>
            <a:picLocks/>
          </p:cNvPicPr>
          <p:nvPr/>
        </p:nvPicPr>
        <p:blipFill>
          <a:blip r:embed="rId3"/>
          <a:stretch>
            <a:fillRect/>
          </a:stretch>
        </p:blipFill>
        <p:spPr>
          <a:xfrm>
            <a:off x="9746234" y="6365174"/>
            <a:ext cx="2139696" cy="301752"/>
          </a:xfrm>
          <a:prstGeom prst="rect">
            <a:avLst/>
          </a:prstGeom>
        </p:spPr>
      </p:pic>
      <p:sp>
        <p:nvSpPr>
          <p:cNvPr id="4" name="TextBox 3"/>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2020 Splunk Inc.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nd Content – Dark">
    <p:bg>
      <p:bgRef idx="1001">
        <a:schemeClr val="bg1"/>
      </p:bgRef>
    </p:bg>
    <p:spTree>
      <p:nvGrpSpPr>
        <p:cNvPr id="1" name=""/>
        <p:cNvGrpSpPr/>
        <p:nvPr/>
      </p:nvGrpSpPr>
      <p:grpSpPr>
        <a:xfrm>
          <a:off x="0" y="0"/>
          <a:ext cx="0" cy="0"/>
          <a:chOff x="0" y="0"/>
          <a:chExt cx="0" cy="0"/>
        </a:xfrm>
      </p:grpSpPr>
      <p:pic>
        <p:nvPicPr>
          <p:cNvPr id="11" name="Picture 10"/>
          <p:cNvPicPr>
            <a:picLocks/>
          </p:cNvPicPr>
          <p:nvPr/>
        </p:nvPicPr>
        <p:blipFill>
          <a:blip r:embed="rId2"/>
          <a:stretch>
            <a:fillRect/>
          </a:stretch>
        </p:blipFill>
        <p:spPr>
          <a:xfrm>
            <a:off x="9746234" y="6365174"/>
            <a:ext cx="2139696" cy="301752"/>
          </a:xfrm>
          <a:prstGeom prst="rect">
            <a:avLst/>
          </a:prstGeom>
        </p:spPr>
      </p:pic>
      <p:sp>
        <p:nvSpPr>
          <p:cNvPr id="18" name="Content Placeholder 21"/>
          <p:cNvSpPr>
            <a:spLocks noGrp="1"/>
          </p:cNvSpPr>
          <p:nvPr>
            <p:ph sz="quarter" idx="10"/>
          </p:nvPr>
        </p:nvSpPr>
        <p:spPr>
          <a:xfrm>
            <a:off x="456063" y="1379621"/>
            <a:ext cx="11279872" cy="45242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20" name="Subtitle 2"/>
          <p:cNvSpPr>
            <a:spLocks noGrp="1"/>
          </p:cNvSpPr>
          <p:nvPr>
            <p:ph type="subTitle" idx="12"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p:cSld name="Customer Slide – 2 Bullets">
    <p:bg>
      <p:bgPr>
        <a:solidFill>
          <a:schemeClr val="bg1"/>
        </a:solidFill>
        <a:effectLst/>
      </p:bgPr>
    </p:bg>
    <p:spTree>
      <p:nvGrpSpPr>
        <p:cNvPr id="1" name=""/>
        <p:cNvGrpSpPr/>
        <p:nvPr/>
      </p:nvGrpSpPr>
      <p:grpSpPr>
        <a:xfrm>
          <a:off x="0" y="0"/>
          <a:ext cx="0" cy="0"/>
          <a:chOff x="0" y="0"/>
          <a:chExt cx="0" cy="0"/>
        </a:xfrm>
      </p:grpSpPr>
      <p:pic>
        <p:nvPicPr>
          <p:cNvPr id="6" name="Picture 5"/>
          <p:cNvPicPr>
            <a:picLocks/>
          </p:cNvPicPr>
          <p:nvPr/>
        </p:nvPicPr>
        <p:blipFill rotWithShape="1">
          <a:blip r:embed="rId3"/>
          <a:srcRect r="70280"/>
          <a:stretch/>
        </p:blipFill>
        <p:spPr>
          <a:xfrm>
            <a:off x="0" y="0"/>
            <a:ext cx="3602736" cy="6857143"/>
          </a:xfrm>
          <a:prstGeom prst="rect">
            <a:avLst/>
          </a:prstGeom>
        </p:spPr>
      </p:pic>
      <p:sp>
        <p:nvSpPr>
          <p:cNvPr id="22" name="Content Placeholder 21"/>
          <p:cNvSpPr>
            <a:spLocks noGrp="1"/>
          </p:cNvSpPr>
          <p:nvPr>
            <p:ph sz="quarter" idx="10"/>
          </p:nvPr>
        </p:nvSpPr>
        <p:spPr>
          <a:xfrm>
            <a:off x="4097069" y="1874570"/>
            <a:ext cx="7638868" cy="42394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Oval 4"/>
          <p:cNvSpPr>
            <a:spLocks noChangeAspect="1"/>
          </p:cNvSpPr>
          <p:nvPr/>
        </p:nvSpPr>
        <p:spPr>
          <a:xfrm>
            <a:off x="750079" y="1202177"/>
            <a:ext cx="2103120" cy="210312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nvGrpSpPr>
          <p:cNvPr id="13" name="Group 12" hidden="1"/>
          <p:cNvGrpSpPr/>
          <p:nvPr>
            <p:custDataLst>
              <p:tags r:id="rId1"/>
            </p:custDataLst>
          </p:nvPr>
        </p:nvGrpSpPr>
        <p:grpSpPr bwMode="blackGray">
          <a:xfrm>
            <a:off x="762" y="-432"/>
            <a:ext cx="12192008" cy="6858003"/>
            <a:chOff x="-7" y="0"/>
            <a:chExt cx="12192008" cy="6858003"/>
          </a:xfrm>
        </p:grpSpPr>
        <p:grpSp>
          <p:nvGrpSpPr>
            <p:cNvPr id="14" name="Group 13" hidden="1"/>
            <p:cNvGrpSpPr/>
            <p:nvPr/>
          </p:nvGrpSpPr>
          <p:grpSpPr bwMode="blackGray">
            <a:xfrm>
              <a:off x="-7" y="0"/>
              <a:ext cx="12192008" cy="6858003"/>
              <a:chOff x="-7" y="0"/>
              <a:chExt cx="12192008" cy="6858003"/>
            </a:xfrm>
            <a:solidFill>
              <a:srgbClr val="7030A0">
                <a:alpha val="10000"/>
              </a:srgbClr>
            </a:solidFill>
          </p:grpSpPr>
          <p:sp>
            <p:nvSpPr>
              <p:cNvPr id="58" name="Rectangle 57" hidden="1"/>
              <p:cNvSpPr/>
              <p:nvPr/>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59" name="Rectangle 58" hidden="1"/>
              <p:cNvSpPr/>
              <p:nvPr/>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0" name="Rectangle 59" hidden="1"/>
              <p:cNvSpPr/>
              <p:nvPr/>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1" name="Rectangle 60" hidden="1"/>
              <p:cNvSpPr/>
              <p:nvPr/>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2" name="Rectangle 61" hidden="1"/>
              <p:cNvSpPr/>
              <p:nvPr/>
            </p:nvSpPr>
            <p:spPr bwMode="blackGray">
              <a:xfrm rot="5400000">
                <a:off x="5872035" y="-4223457"/>
                <a:ext cx="447930"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grpSp>
          <p:nvGrpSpPr>
            <p:cNvPr id="15" name="Group 14" hidden="1"/>
            <p:cNvGrpSpPr/>
            <p:nvPr/>
          </p:nvGrpSpPr>
          <p:grpSpPr bwMode="blackGray">
            <a:xfrm>
              <a:off x="456062" y="304801"/>
              <a:ext cx="11279875" cy="5599075"/>
              <a:chOff x="0" y="304801"/>
              <a:chExt cx="12192000" cy="5599075"/>
            </a:xfrm>
          </p:grpSpPr>
          <p:cxnSp>
            <p:nvCxnSpPr>
              <p:cNvPr id="32" name="Straight Connector 31" hidden="1"/>
              <p:cNvCxnSpPr/>
              <p:nvPr/>
            </p:nvCxnSpPr>
            <p:spPr bwMode="blackGray">
              <a:xfrm>
                <a:off x="0" y="52876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hidden="1"/>
              <p:cNvCxnSpPr/>
              <p:nvPr/>
            </p:nvCxnSpPr>
            <p:spPr bwMode="blackGray">
              <a:xfrm>
                <a:off x="0" y="30480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hidden="1"/>
              <p:cNvCxnSpPr/>
              <p:nvPr/>
            </p:nvCxnSpPr>
            <p:spPr bwMode="blackGray">
              <a:xfrm>
                <a:off x="0" y="75272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hidden="1"/>
              <p:cNvCxnSpPr/>
              <p:nvPr/>
            </p:nvCxnSpPr>
            <p:spPr bwMode="blackGray">
              <a:xfrm>
                <a:off x="0" y="97669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hidden="1"/>
              <p:cNvCxnSpPr/>
              <p:nvPr/>
            </p:nvCxnSpPr>
            <p:spPr bwMode="blackGray">
              <a:xfrm>
                <a:off x="0" y="120065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hidden="1"/>
              <p:cNvCxnSpPr/>
              <p:nvPr/>
            </p:nvCxnSpPr>
            <p:spPr bwMode="blackGray">
              <a:xfrm>
                <a:off x="0" y="142461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hidden="1"/>
              <p:cNvCxnSpPr/>
              <p:nvPr/>
            </p:nvCxnSpPr>
            <p:spPr bwMode="blackGray">
              <a:xfrm>
                <a:off x="0" y="164857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hidden="1"/>
              <p:cNvCxnSpPr/>
              <p:nvPr/>
            </p:nvCxnSpPr>
            <p:spPr bwMode="blackGray">
              <a:xfrm>
                <a:off x="0" y="187254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hidden="1"/>
              <p:cNvCxnSpPr/>
              <p:nvPr/>
            </p:nvCxnSpPr>
            <p:spPr bwMode="blackGray">
              <a:xfrm>
                <a:off x="0" y="209650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hidden="1"/>
              <p:cNvCxnSpPr/>
              <p:nvPr/>
            </p:nvCxnSpPr>
            <p:spPr bwMode="blackGray">
              <a:xfrm>
                <a:off x="0" y="232046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hidden="1"/>
              <p:cNvCxnSpPr/>
              <p:nvPr/>
            </p:nvCxnSpPr>
            <p:spPr bwMode="blackGray">
              <a:xfrm>
                <a:off x="0" y="254443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hidden="1"/>
              <p:cNvCxnSpPr/>
              <p:nvPr/>
            </p:nvCxnSpPr>
            <p:spPr bwMode="blackGray">
              <a:xfrm>
                <a:off x="0" y="299235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hidden="1"/>
              <p:cNvCxnSpPr/>
              <p:nvPr/>
            </p:nvCxnSpPr>
            <p:spPr bwMode="blackGray">
              <a:xfrm>
                <a:off x="0" y="276839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hidden="1"/>
              <p:cNvCxnSpPr/>
              <p:nvPr/>
            </p:nvCxnSpPr>
            <p:spPr bwMode="blackGray">
              <a:xfrm>
                <a:off x="0" y="344028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hidden="1"/>
              <p:cNvCxnSpPr/>
              <p:nvPr/>
            </p:nvCxnSpPr>
            <p:spPr bwMode="blackGray">
              <a:xfrm>
                <a:off x="0" y="321632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hidden="1"/>
              <p:cNvCxnSpPr/>
              <p:nvPr/>
            </p:nvCxnSpPr>
            <p:spPr bwMode="blackGray">
              <a:xfrm>
                <a:off x="0" y="366424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hidden="1"/>
              <p:cNvCxnSpPr/>
              <p:nvPr/>
            </p:nvCxnSpPr>
            <p:spPr bwMode="blackGray">
              <a:xfrm>
                <a:off x="0" y="388820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hidden="1"/>
              <p:cNvCxnSpPr/>
              <p:nvPr/>
            </p:nvCxnSpPr>
            <p:spPr bwMode="blackGray">
              <a:xfrm>
                <a:off x="0" y="411217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hidden="1"/>
              <p:cNvCxnSpPr/>
              <p:nvPr/>
            </p:nvCxnSpPr>
            <p:spPr bwMode="blackGray">
              <a:xfrm>
                <a:off x="0" y="433613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hidden="1"/>
              <p:cNvCxnSpPr/>
              <p:nvPr/>
            </p:nvCxnSpPr>
            <p:spPr bwMode="blackGray">
              <a:xfrm>
                <a:off x="0" y="456009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hidden="1"/>
              <p:cNvCxnSpPr/>
              <p:nvPr/>
            </p:nvCxnSpPr>
            <p:spPr bwMode="blackGray">
              <a:xfrm>
                <a:off x="0" y="478406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hidden="1"/>
              <p:cNvCxnSpPr/>
              <p:nvPr/>
            </p:nvCxnSpPr>
            <p:spPr bwMode="blackGray">
              <a:xfrm>
                <a:off x="0" y="500802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hidden="1"/>
              <p:cNvCxnSpPr/>
              <p:nvPr/>
            </p:nvCxnSpPr>
            <p:spPr bwMode="blackGray">
              <a:xfrm>
                <a:off x="0" y="523198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hidden="1"/>
              <p:cNvCxnSpPr/>
              <p:nvPr/>
            </p:nvCxnSpPr>
            <p:spPr bwMode="blackGray">
              <a:xfrm>
                <a:off x="0" y="545595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hidden="1"/>
              <p:cNvCxnSpPr/>
              <p:nvPr/>
            </p:nvCxnSpPr>
            <p:spPr bwMode="blackGray">
              <a:xfrm>
                <a:off x="0" y="590387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hidden="1"/>
              <p:cNvCxnSpPr/>
              <p:nvPr/>
            </p:nvCxnSpPr>
            <p:spPr bwMode="blackGray">
              <a:xfrm>
                <a:off x="0" y="567991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7" name="Group 16" hidden="1"/>
            <p:cNvGrpSpPr/>
            <p:nvPr/>
          </p:nvGrpSpPr>
          <p:grpSpPr bwMode="blackGray">
            <a:xfrm>
              <a:off x="456062" y="304801"/>
              <a:ext cx="11277720" cy="5599075"/>
              <a:chOff x="456062" y="304801"/>
              <a:chExt cx="11277720" cy="5817450"/>
            </a:xfrm>
          </p:grpSpPr>
          <p:sp>
            <p:nvSpPr>
              <p:cNvPr id="19" name="Rectangle 18" hidden="1"/>
              <p:cNvSpPr/>
              <p:nvPr/>
            </p:nvSpPr>
            <p:spPr bwMode="blackGray">
              <a:xfrm>
                <a:off x="7138185"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0" name="Rectangle 19" hidden="1"/>
              <p:cNvSpPr/>
              <p:nvPr/>
            </p:nvSpPr>
            <p:spPr bwMode="blackGray">
              <a:xfrm>
                <a:off x="5229007"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1" name="Rectangle 20" hidden="1"/>
              <p:cNvSpPr/>
              <p:nvPr/>
            </p:nvSpPr>
            <p:spPr bwMode="blackGray">
              <a:xfrm>
                <a:off x="4274418"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3" name="Rectangle 22" hidden="1"/>
              <p:cNvSpPr/>
              <p:nvPr/>
            </p:nvSpPr>
            <p:spPr bwMode="blackGray">
              <a:xfrm>
                <a:off x="3319829"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4" name="Rectangle 23" hidden="1"/>
              <p:cNvSpPr/>
              <p:nvPr/>
            </p:nvSpPr>
            <p:spPr bwMode="blackGray">
              <a:xfrm>
                <a:off x="2365240"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5" name="Rectangle 24" hidden="1"/>
              <p:cNvSpPr/>
              <p:nvPr/>
            </p:nvSpPr>
            <p:spPr bwMode="blackGray">
              <a:xfrm>
                <a:off x="1410651"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6" name="Rectangle 25" hidden="1"/>
              <p:cNvSpPr/>
              <p:nvPr/>
            </p:nvSpPr>
            <p:spPr bwMode="blackGray">
              <a:xfrm>
                <a:off x="45606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7" name="Rectangle 26" hidden="1"/>
              <p:cNvSpPr/>
              <p:nvPr/>
            </p:nvSpPr>
            <p:spPr bwMode="blackGray">
              <a:xfrm>
                <a:off x="6183596"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8" name="Rectangle 27" hidden="1"/>
              <p:cNvSpPr/>
              <p:nvPr/>
            </p:nvSpPr>
            <p:spPr bwMode="blackGray">
              <a:xfrm>
                <a:off x="8092774"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9" name="Rectangle 28" hidden="1"/>
              <p:cNvSpPr/>
              <p:nvPr/>
            </p:nvSpPr>
            <p:spPr bwMode="blackGray">
              <a:xfrm>
                <a:off x="9047363"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30" name="Rectangle 29" hidden="1"/>
              <p:cNvSpPr/>
              <p:nvPr/>
            </p:nvSpPr>
            <p:spPr bwMode="blackGray">
              <a:xfrm>
                <a:off x="1000195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31" name="Rectangle 30" hidden="1"/>
              <p:cNvSpPr/>
              <p:nvPr/>
            </p:nvSpPr>
            <p:spPr bwMode="blackGray">
              <a:xfrm>
                <a:off x="1095654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grpSp>
      <p:sp>
        <p:nvSpPr>
          <p:cNvPr id="11" name="Text Placeholder 10"/>
          <p:cNvSpPr>
            <a:spLocks noGrp="1"/>
          </p:cNvSpPr>
          <p:nvPr>
            <p:ph type="body" sz="quarter" idx="14" hasCustomPrompt="1"/>
          </p:nvPr>
        </p:nvSpPr>
        <p:spPr bwMode="white">
          <a:xfrm>
            <a:off x="4097069" y="304369"/>
            <a:ext cx="7638868" cy="206846"/>
          </a:xfrm>
          <a:solidFill>
            <a:schemeClr val="bg1">
              <a:alpha val="15000"/>
            </a:schemeClr>
          </a:solidFill>
        </p:spPr>
        <p:txBody>
          <a:bodyPr tIns="0" rIns="0" bIns="0" anchor="ctr">
            <a:noAutofit/>
          </a:bodyPr>
          <a:lstStyle>
            <a:lvl1pPr marL="9525" indent="0" algn="ctr">
              <a:lnSpc>
                <a:spcPct val="100000"/>
              </a:lnSpc>
              <a:spcBef>
                <a:spcPts val="0"/>
              </a:spcBef>
              <a:spcAft>
                <a:spcPts val="300"/>
              </a:spcAft>
              <a:buFont typeface="Arial" panose="020B0604020202020204" pitchFamily="34" charset="0"/>
              <a:buChar char="​"/>
              <a:tabLst/>
              <a:defRPr sz="1600" b="1" cap="all" spc="50" baseline="0">
                <a:solidFill>
                  <a:schemeClr val="accent1"/>
                </a:solidFill>
              </a:defRPr>
            </a:lvl1pPr>
            <a:lvl2pPr marL="231775" indent="-3175">
              <a:spcBef>
                <a:spcPts val="0"/>
              </a:spcBef>
              <a:spcAft>
                <a:spcPts val="300"/>
              </a:spcAft>
              <a:buFont typeface="Arial" panose="020B0604020202020204" pitchFamily="34" charset="0"/>
              <a:buChar char="​"/>
              <a:defRPr sz="1400" b="1">
                <a:solidFill>
                  <a:schemeClr val="accent1"/>
                </a:solidFill>
              </a:defRPr>
            </a:lvl2pPr>
            <a:lvl3pPr marL="231775" indent="-3175">
              <a:spcBef>
                <a:spcPts val="0"/>
              </a:spcBef>
              <a:spcAft>
                <a:spcPts val="300"/>
              </a:spcAft>
              <a:buFont typeface="Arial" panose="020B0604020202020204" pitchFamily="34" charset="0"/>
              <a:buChar char="​"/>
              <a:defRPr sz="1200"/>
            </a:lvl3pPr>
            <a:lvl4pPr marL="230188" indent="-1588">
              <a:spcBef>
                <a:spcPts val="0"/>
              </a:spcBef>
              <a:spcAft>
                <a:spcPts val="300"/>
              </a:spcAft>
              <a:buFont typeface="Arial" panose="020B0604020202020204" pitchFamily="34" charset="0"/>
              <a:buChar char="​"/>
              <a:defRPr sz="1200"/>
            </a:lvl4pPr>
            <a:lvl5pPr marL="228600" indent="0">
              <a:spcBef>
                <a:spcPts val="0"/>
              </a:spcBef>
              <a:spcAft>
                <a:spcPts val="300"/>
              </a:spcAft>
              <a:defRPr sz="1200"/>
            </a:lvl5pPr>
          </a:lstStyle>
          <a:p>
            <a:pPr lvl="0"/>
            <a:r>
              <a:rPr lang="en-US" dirty="0"/>
              <a:t>INDUSTRY AND USE CASE HERE</a:t>
            </a:r>
          </a:p>
        </p:txBody>
      </p:sp>
      <p:sp>
        <p:nvSpPr>
          <p:cNvPr id="4" name="Title 3"/>
          <p:cNvSpPr>
            <a:spLocks noGrp="1"/>
          </p:cNvSpPr>
          <p:nvPr>
            <p:ph type="title"/>
          </p:nvPr>
        </p:nvSpPr>
        <p:spPr>
          <a:xfrm>
            <a:off x="4097069" y="752994"/>
            <a:ext cx="7638868" cy="668732"/>
          </a:xfrm>
        </p:spPr>
        <p:txBody>
          <a:bodyPr/>
          <a:lstStyle>
            <a:lvl1pPr>
              <a:defRPr/>
            </a:lvl1pPr>
          </a:lstStyle>
          <a:p>
            <a:r>
              <a:rPr lang="en-US"/>
              <a:t>Click to edit Master title style</a:t>
            </a:r>
            <a:endParaRPr lang="en-US" dirty="0"/>
          </a:p>
        </p:txBody>
      </p:sp>
      <p:cxnSp>
        <p:nvCxnSpPr>
          <p:cNvPr id="63" name="Straight Connector 62"/>
          <p:cNvCxnSpPr>
            <a:cxnSpLocks/>
          </p:cNvCxnSpPr>
          <p:nvPr/>
        </p:nvCxnSpPr>
        <p:spPr bwMode="gray">
          <a:xfrm>
            <a:off x="7544477" y="704601"/>
            <a:ext cx="744053" cy="0"/>
          </a:xfrm>
          <a:prstGeom prst="line">
            <a:avLst/>
          </a:prstGeom>
          <a:ln w="12700" cap="rnd">
            <a:solidFill>
              <a:schemeClr val="accent1"/>
            </a:solidFill>
          </a:ln>
        </p:spPr>
        <p:style>
          <a:lnRef idx="1">
            <a:schemeClr val="accent1"/>
          </a:lnRef>
          <a:fillRef idx="0">
            <a:schemeClr val="accent1"/>
          </a:fillRef>
          <a:effectRef idx="0">
            <a:schemeClr val="accent1"/>
          </a:effectRef>
          <a:fontRef idx="minor">
            <a:schemeClr val="tx1"/>
          </a:fontRef>
        </p:style>
      </p:cxnSp>
      <p:pic>
        <p:nvPicPr>
          <p:cNvPr id="64" name="Picture 63"/>
          <p:cNvPicPr>
            <a:picLocks/>
          </p:cNvPicPr>
          <p:nvPr/>
        </p:nvPicPr>
        <p:blipFill>
          <a:blip r:embed="rId4"/>
          <a:stretch>
            <a:fillRect/>
          </a:stretch>
        </p:blipFill>
        <p:spPr>
          <a:xfrm>
            <a:off x="9746234" y="6365174"/>
            <a:ext cx="2139696" cy="301752"/>
          </a:xfrm>
          <a:prstGeom prst="rect">
            <a:avLst/>
          </a:prstGeom>
        </p:spPr>
      </p:pic>
      <p:sp>
        <p:nvSpPr>
          <p:cNvPr id="65" name="TextBox 64"/>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2020 Splunk Inc.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p:cSld name="Customer Slide – 2 Bullets &amp; Quote">
    <p:bg>
      <p:bgPr>
        <a:solidFill>
          <a:schemeClr val="bg1"/>
        </a:solidFill>
        <a:effectLst/>
      </p:bgPr>
    </p:bg>
    <p:spTree>
      <p:nvGrpSpPr>
        <p:cNvPr id="1" name=""/>
        <p:cNvGrpSpPr/>
        <p:nvPr/>
      </p:nvGrpSpPr>
      <p:grpSpPr>
        <a:xfrm>
          <a:off x="0" y="0"/>
          <a:ext cx="0" cy="0"/>
          <a:chOff x="0" y="0"/>
          <a:chExt cx="0" cy="0"/>
        </a:xfrm>
      </p:grpSpPr>
      <p:pic>
        <p:nvPicPr>
          <p:cNvPr id="67" name="Picture 66"/>
          <p:cNvPicPr>
            <a:picLocks/>
          </p:cNvPicPr>
          <p:nvPr/>
        </p:nvPicPr>
        <p:blipFill rotWithShape="1">
          <a:blip r:embed="rId3"/>
          <a:srcRect r="70280"/>
          <a:stretch/>
        </p:blipFill>
        <p:spPr>
          <a:xfrm>
            <a:off x="0" y="0"/>
            <a:ext cx="3602736" cy="6857143"/>
          </a:xfrm>
          <a:prstGeom prst="rect">
            <a:avLst/>
          </a:prstGeom>
        </p:spPr>
      </p:pic>
      <p:grpSp>
        <p:nvGrpSpPr>
          <p:cNvPr id="13" name="Group 12" hidden="1"/>
          <p:cNvGrpSpPr/>
          <p:nvPr>
            <p:custDataLst>
              <p:tags r:id="rId1"/>
            </p:custDataLst>
          </p:nvPr>
        </p:nvGrpSpPr>
        <p:grpSpPr bwMode="blackGray">
          <a:xfrm>
            <a:off x="762" y="-432"/>
            <a:ext cx="12192008" cy="6858003"/>
            <a:chOff x="-7" y="0"/>
            <a:chExt cx="12192008" cy="6858003"/>
          </a:xfrm>
        </p:grpSpPr>
        <p:grpSp>
          <p:nvGrpSpPr>
            <p:cNvPr id="14" name="Group 13" hidden="1"/>
            <p:cNvGrpSpPr/>
            <p:nvPr/>
          </p:nvGrpSpPr>
          <p:grpSpPr bwMode="blackGray">
            <a:xfrm>
              <a:off x="-7" y="0"/>
              <a:ext cx="12192008" cy="6858003"/>
              <a:chOff x="-7" y="0"/>
              <a:chExt cx="12192008" cy="6858003"/>
            </a:xfrm>
            <a:solidFill>
              <a:srgbClr val="7030A0">
                <a:alpha val="10000"/>
              </a:srgbClr>
            </a:solidFill>
          </p:grpSpPr>
          <p:sp>
            <p:nvSpPr>
              <p:cNvPr id="58" name="Rectangle 57" hidden="1"/>
              <p:cNvSpPr/>
              <p:nvPr/>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59" name="Rectangle 58" hidden="1"/>
              <p:cNvSpPr/>
              <p:nvPr/>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0" name="Rectangle 59" hidden="1"/>
              <p:cNvSpPr/>
              <p:nvPr/>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1" name="Rectangle 60" hidden="1"/>
              <p:cNvSpPr/>
              <p:nvPr/>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2" name="Rectangle 61" hidden="1"/>
              <p:cNvSpPr/>
              <p:nvPr/>
            </p:nvSpPr>
            <p:spPr bwMode="blackGray">
              <a:xfrm rot="5400000">
                <a:off x="5872035" y="-4223457"/>
                <a:ext cx="447930"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grpSp>
          <p:nvGrpSpPr>
            <p:cNvPr id="15" name="Group 14" hidden="1"/>
            <p:cNvGrpSpPr/>
            <p:nvPr/>
          </p:nvGrpSpPr>
          <p:grpSpPr bwMode="blackGray">
            <a:xfrm>
              <a:off x="456062" y="304801"/>
              <a:ext cx="11279875" cy="5599075"/>
              <a:chOff x="0" y="304801"/>
              <a:chExt cx="12192000" cy="5599075"/>
            </a:xfrm>
          </p:grpSpPr>
          <p:cxnSp>
            <p:nvCxnSpPr>
              <p:cNvPr id="32" name="Straight Connector 31" hidden="1"/>
              <p:cNvCxnSpPr/>
              <p:nvPr/>
            </p:nvCxnSpPr>
            <p:spPr bwMode="blackGray">
              <a:xfrm>
                <a:off x="0" y="52876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hidden="1"/>
              <p:cNvCxnSpPr/>
              <p:nvPr/>
            </p:nvCxnSpPr>
            <p:spPr bwMode="blackGray">
              <a:xfrm>
                <a:off x="0" y="30480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hidden="1"/>
              <p:cNvCxnSpPr/>
              <p:nvPr/>
            </p:nvCxnSpPr>
            <p:spPr bwMode="blackGray">
              <a:xfrm>
                <a:off x="0" y="75272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hidden="1"/>
              <p:cNvCxnSpPr/>
              <p:nvPr/>
            </p:nvCxnSpPr>
            <p:spPr bwMode="blackGray">
              <a:xfrm>
                <a:off x="0" y="97669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hidden="1"/>
              <p:cNvCxnSpPr/>
              <p:nvPr/>
            </p:nvCxnSpPr>
            <p:spPr bwMode="blackGray">
              <a:xfrm>
                <a:off x="0" y="120065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hidden="1"/>
              <p:cNvCxnSpPr/>
              <p:nvPr/>
            </p:nvCxnSpPr>
            <p:spPr bwMode="blackGray">
              <a:xfrm>
                <a:off x="0" y="142461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hidden="1"/>
              <p:cNvCxnSpPr/>
              <p:nvPr/>
            </p:nvCxnSpPr>
            <p:spPr bwMode="blackGray">
              <a:xfrm>
                <a:off x="0" y="164857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hidden="1"/>
              <p:cNvCxnSpPr/>
              <p:nvPr/>
            </p:nvCxnSpPr>
            <p:spPr bwMode="blackGray">
              <a:xfrm>
                <a:off x="0" y="187254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hidden="1"/>
              <p:cNvCxnSpPr/>
              <p:nvPr/>
            </p:nvCxnSpPr>
            <p:spPr bwMode="blackGray">
              <a:xfrm>
                <a:off x="0" y="209650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hidden="1"/>
              <p:cNvCxnSpPr/>
              <p:nvPr/>
            </p:nvCxnSpPr>
            <p:spPr bwMode="blackGray">
              <a:xfrm>
                <a:off x="0" y="232046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hidden="1"/>
              <p:cNvCxnSpPr/>
              <p:nvPr/>
            </p:nvCxnSpPr>
            <p:spPr bwMode="blackGray">
              <a:xfrm>
                <a:off x="0" y="254443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hidden="1"/>
              <p:cNvCxnSpPr/>
              <p:nvPr/>
            </p:nvCxnSpPr>
            <p:spPr bwMode="blackGray">
              <a:xfrm>
                <a:off x="0" y="299235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hidden="1"/>
              <p:cNvCxnSpPr/>
              <p:nvPr/>
            </p:nvCxnSpPr>
            <p:spPr bwMode="blackGray">
              <a:xfrm>
                <a:off x="0" y="276839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hidden="1"/>
              <p:cNvCxnSpPr/>
              <p:nvPr/>
            </p:nvCxnSpPr>
            <p:spPr bwMode="blackGray">
              <a:xfrm>
                <a:off x="0" y="344028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hidden="1"/>
              <p:cNvCxnSpPr/>
              <p:nvPr/>
            </p:nvCxnSpPr>
            <p:spPr bwMode="blackGray">
              <a:xfrm>
                <a:off x="0" y="321632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hidden="1"/>
              <p:cNvCxnSpPr/>
              <p:nvPr/>
            </p:nvCxnSpPr>
            <p:spPr bwMode="blackGray">
              <a:xfrm>
                <a:off x="0" y="366424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hidden="1"/>
              <p:cNvCxnSpPr/>
              <p:nvPr/>
            </p:nvCxnSpPr>
            <p:spPr bwMode="blackGray">
              <a:xfrm>
                <a:off x="0" y="388820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hidden="1"/>
              <p:cNvCxnSpPr/>
              <p:nvPr/>
            </p:nvCxnSpPr>
            <p:spPr bwMode="blackGray">
              <a:xfrm>
                <a:off x="0" y="411217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hidden="1"/>
              <p:cNvCxnSpPr/>
              <p:nvPr/>
            </p:nvCxnSpPr>
            <p:spPr bwMode="blackGray">
              <a:xfrm>
                <a:off x="0" y="433613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hidden="1"/>
              <p:cNvCxnSpPr/>
              <p:nvPr/>
            </p:nvCxnSpPr>
            <p:spPr bwMode="blackGray">
              <a:xfrm>
                <a:off x="0" y="456009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hidden="1"/>
              <p:cNvCxnSpPr/>
              <p:nvPr/>
            </p:nvCxnSpPr>
            <p:spPr bwMode="blackGray">
              <a:xfrm>
                <a:off x="0" y="478406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hidden="1"/>
              <p:cNvCxnSpPr/>
              <p:nvPr/>
            </p:nvCxnSpPr>
            <p:spPr bwMode="blackGray">
              <a:xfrm>
                <a:off x="0" y="500802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hidden="1"/>
              <p:cNvCxnSpPr/>
              <p:nvPr/>
            </p:nvCxnSpPr>
            <p:spPr bwMode="blackGray">
              <a:xfrm>
                <a:off x="0" y="523198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hidden="1"/>
              <p:cNvCxnSpPr/>
              <p:nvPr/>
            </p:nvCxnSpPr>
            <p:spPr bwMode="blackGray">
              <a:xfrm>
                <a:off x="0" y="545595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hidden="1"/>
              <p:cNvCxnSpPr/>
              <p:nvPr/>
            </p:nvCxnSpPr>
            <p:spPr bwMode="blackGray">
              <a:xfrm>
                <a:off x="0" y="590387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hidden="1"/>
              <p:cNvCxnSpPr/>
              <p:nvPr/>
            </p:nvCxnSpPr>
            <p:spPr bwMode="blackGray">
              <a:xfrm>
                <a:off x="0" y="567991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7" name="Group 16" hidden="1"/>
            <p:cNvGrpSpPr/>
            <p:nvPr/>
          </p:nvGrpSpPr>
          <p:grpSpPr bwMode="blackGray">
            <a:xfrm>
              <a:off x="456062" y="304801"/>
              <a:ext cx="11277720" cy="5599075"/>
              <a:chOff x="456062" y="304801"/>
              <a:chExt cx="11277720" cy="5817450"/>
            </a:xfrm>
          </p:grpSpPr>
          <p:sp>
            <p:nvSpPr>
              <p:cNvPr id="18" name="Rectangle 17" hidden="1"/>
              <p:cNvSpPr/>
              <p:nvPr/>
            </p:nvSpPr>
            <p:spPr bwMode="blackGray">
              <a:xfrm>
                <a:off x="7138185"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9" name="Rectangle 18" hidden="1"/>
              <p:cNvSpPr/>
              <p:nvPr/>
            </p:nvSpPr>
            <p:spPr bwMode="blackGray">
              <a:xfrm>
                <a:off x="5229007"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1" name="Rectangle 20" hidden="1"/>
              <p:cNvSpPr/>
              <p:nvPr/>
            </p:nvSpPr>
            <p:spPr bwMode="blackGray">
              <a:xfrm>
                <a:off x="4274418"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3" name="Rectangle 22" hidden="1"/>
              <p:cNvSpPr/>
              <p:nvPr/>
            </p:nvSpPr>
            <p:spPr bwMode="blackGray">
              <a:xfrm>
                <a:off x="3319829"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4" name="Rectangle 23" hidden="1"/>
              <p:cNvSpPr/>
              <p:nvPr/>
            </p:nvSpPr>
            <p:spPr bwMode="blackGray">
              <a:xfrm>
                <a:off x="2365240"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5" name="Rectangle 24" hidden="1"/>
              <p:cNvSpPr/>
              <p:nvPr/>
            </p:nvSpPr>
            <p:spPr bwMode="blackGray">
              <a:xfrm>
                <a:off x="1410651"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6" name="Rectangle 25" hidden="1"/>
              <p:cNvSpPr/>
              <p:nvPr/>
            </p:nvSpPr>
            <p:spPr bwMode="blackGray">
              <a:xfrm>
                <a:off x="45606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7" name="Rectangle 26" hidden="1"/>
              <p:cNvSpPr/>
              <p:nvPr/>
            </p:nvSpPr>
            <p:spPr bwMode="blackGray">
              <a:xfrm>
                <a:off x="6183596"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8" name="Rectangle 27" hidden="1"/>
              <p:cNvSpPr/>
              <p:nvPr/>
            </p:nvSpPr>
            <p:spPr bwMode="blackGray">
              <a:xfrm>
                <a:off x="8092774"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9" name="Rectangle 28" hidden="1"/>
              <p:cNvSpPr/>
              <p:nvPr/>
            </p:nvSpPr>
            <p:spPr bwMode="blackGray">
              <a:xfrm>
                <a:off x="9047363"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30" name="Rectangle 29" hidden="1"/>
              <p:cNvSpPr/>
              <p:nvPr/>
            </p:nvSpPr>
            <p:spPr bwMode="blackGray">
              <a:xfrm>
                <a:off x="1000195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31" name="Rectangle 30" hidden="1"/>
              <p:cNvSpPr/>
              <p:nvPr/>
            </p:nvSpPr>
            <p:spPr bwMode="blackGray">
              <a:xfrm>
                <a:off x="1095654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grpSp>
      <p:sp>
        <p:nvSpPr>
          <p:cNvPr id="22" name="Content Placeholder 21"/>
          <p:cNvSpPr>
            <a:spLocks noGrp="1"/>
          </p:cNvSpPr>
          <p:nvPr>
            <p:ph sz="quarter" idx="10"/>
          </p:nvPr>
        </p:nvSpPr>
        <p:spPr>
          <a:xfrm>
            <a:off x="4097069" y="3453146"/>
            <a:ext cx="7638868" cy="26608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itle 3"/>
          <p:cNvSpPr>
            <a:spLocks noGrp="1"/>
          </p:cNvSpPr>
          <p:nvPr>
            <p:ph type="title"/>
          </p:nvPr>
        </p:nvSpPr>
        <p:spPr>
          <a:xfrm>
            <a:off x="4097069" y="752295"/>
            <a:ext cx="7638868" cy="669431"/>
          </a:xfrm>
        </p:spPr>
        <p:txBody>
          <a:bodyPr/>
          <a:lstStyle/>
          <a:p>
            <a:r>
              <a:rPr lang="en-US"/>
              <a:t>Click to edit Master title style</a:t>
            </a:r>
            <a:endParaRPr lang="en-US" dirty="0"/>
          </a:p>
        </p:txBody>
      </p:sp>
      <p:sp>
        <p:nvSpPr>
          <p:cNvPr id="9" name="Text Placeholder 8"/>
          <p:cNvSpPr>
            <a:spLocks noGrp="1"/>
          </p:cNvSpPr>
          <p:nvPr>
            <p:ph type="body" sz="quarter" idx="13" hasCustomPrompt="1"/>
          </p:nvPr>
        </p:nvSpPr>
        <p:spPr bwMode="invGray">
          <a:xfrm>
            <a:off x="4097337" y="1874189"/>
            <a:ext cx="7638600" cy="936860"/>
          </a:xfrm>
          <a:solidFill>
            <a:schemeClr val="tx1">
              <a:alpha val="15000"/>
            </a:schemeClr>
          </a:solidFill>
        </p:spPr>
        <p:txBody>
          <a:bodyPr wrap="square" lIns="91440" tIns="182880" rIns="91440" bIns="91440" anchor="t">
            <a:spAutoFit/>
          </a:bodyPr>
          <a:lstStyle>
            <a:lvl1pPr marL="177800" indent="-115888">
              <a:buClr>
                <a:schemeClr val="tx1"/>
              </a:buClr>
              <a:buSzPct val="100000"/>
              <a:buFont typeface="Arial" panose="020B0604020202020204" pitchFamily="34" charset="0"/>
              <a:buChar char="“"/>
              <a:defRPr/>
            </a:lvl1pPr>
            <a:lvl2pPr marL="406400" indent="-231775">
              <a:buClr>
                <a:schemeClr val="tx2"/>
              </a:buClr>
              <a:buFont typeface="Arial" panose="020B0604020202020204" pitchFamily="34" charset="0"/>
              <a:buChar char="–"/>
              <a:defRPr sz="1400" b="1" i="1"/>
            </a:lvl2pPr>
          </a:lstStyle>
          <a:p>
            <a:pPr lvl="0"/>
            <a:r>
              <a:rPr lang="en-US" dirty="0"/>
              <a:t>Insert quote here</a:t>
            </a:r>
          </a:p>
          <a:p>
            <a:pPr lvl="1"/>
            <a:r>
              <a:rPr lang="en-US" dirty="0"/>
              <a:t>Speaker</a:t>
            </a:r>
          </a:p>
        </p:txBody>
      </p:sp>
      <p:sp>
        <p:nvSpPr>
          <p:cNvPr id="70" name="Oval 69"/>
          <p:cNvSpPr>
            <a:spLocks noChangeAspect="1"/>
          </p:cNvSpPr>
          <p:nvPr/>
        </p:nvSpPr>
        <p:spPr>
          <a:xfrm>
            <a:off x="750079" y="1202177"/>
            <a:ext cx="2103120" cy="210312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pic>
        <p:nvPicPr>
          <p:cNvPr id="63" name="Picture 62"/>
          <p:cNvPicPr>
            <a:picLocks/>
          </p:cNvPicPr>
          <p:nvPr/>
        </p:nvPicPr>
        <p:blipFill>
          <a:blip r:embed="rId4"/>
          <a:stretch>
            <a:fillRect/>
          </a:stretch>
        </p:blipFill>
        <p:spPr>
          <a:xfrm>
            <a:off x="9746234" y="6365174"/>
            <a:ext cx="2139696" cy="301752"/>
          </a:xfrm>
          <a:prstGeom prst="rect">
            <a:avLst/>
          </a:prstGeom>
        </p:spPr>
      </p:pic>
      <p:cxnSp>
        <p:nvCxnSpPr>
          <p:cNvPr id="66" name="Straight Connector 65"/>
          <p:cNvCxnSpPr>
            <a:cxnSpLocks/>
          </p:cNvCxnSpPr>
          <p:nvPr/>
        </p:nvCxnSpPr>
        <p:spPr bwMode="gray">
          <a:xfrm>
            <a:off x="7544477" y="704601"/>
            <a:ext cx="744053" cy="0"/>
          </a:xfrm>
          <a:prstGeom prst="line">
            <a:avLst/>
          </a:prstGeom>
          <a:ln w="12700"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64" name="Text Placeholder 10"/>
          <p:cNvSpPr>
            <a:spLocks noGrp="1"/>
          </p:cNvSpPr>
          <p:nvPr>
            <p:ph type="body" sz="quarter" idx="14" hasCustomPrompt="1"/>
          </p:nvPr>
        </p:nvSpPr>
        <p:spPr bwMode="white">
          <a:xfrm>
            <a:off x="4097069" y="304369"/>
            <a:ext cx="7638868" cy="206846"/>
          </a:xfrm>
          <a:solidFill>
            <a:schemeClr val="bg1">
              <a:alpha val="15000"/>
            </a:schemeClr>
          </a:solidFill>
        </p:spPr>
        <p:txBody>
          <a:bodyPr tIns="0" rIns="0" bIns="0" anchor="ctr">
            <a:noAutofit/>
          </a:bodyPr>
          <a:lstStyle>
            <a:lvl1pPr marL="9525" indent="0" algn="ctr">
              <a:lnSpc>
                <a:spcPct val="100000"/>
              </a:lnSpc>
              <a:spcBef>
                <a:spcPts val="0"/>
              </a:spcBef>
              <a:spcAft>
                <a:spcPts val="300"/>
              </a:spcAft>
              <a:buFont typeface="Arial" panose="020B0604020202020204" pitchFamily="34" charset="0"/>
              <a:buChar char="​"/>
              <a:tabLst/>
              <a:defRPr sz="1600" b="1" cap="all" spc="50" baseline="0">
                <a:solidFill>
                  <a:schemeClr val="accent1"/>
                </a:solidFill>
              </a:defRPr>
            </a:lvl1pPr>
            <a:lvl2pPr marL="231775" indent="-3175">
              <a:spcBef>
                <a:spcPts val="0"/>
              </a:spcBef>
              <a:spcAft>
                <a:spcPts val="300"/>
              </a:spcAft>
              <a:buFont typeface="Arial" panose="020B0604020202020204" pitchFamily="34" charset="0"/>
              <a:buChar char="​"/>
              <a:defRPr sz="1400" b="1">
                <a:solidFill>
                  <a:schemeClr val="accent1"/>
                </a:solidFill>
              </a:defRPr>
            </a:lvl2pPr>
            <a:lvl3pPr marL="231775" indent="-3175">
              <a:spcBef>
                <a:spcPts val="0"/>
              </a:spcBef>
              <a:spcAft>
                <a:spcPts val="300"/>
              </a:spcAft>
              <a:buFont typeface="Arial" panose="020B0604020202020204" pitchFamily="34" charset="0"/>
              <a:buChar char="​"/>
              <a:defRPr sz="1200"/>
            </a:lvl3pPr>
            <a:lvl4pPr marL="230188" indent="-1588">
              <a:spcBef>
                <a:spcPts val="0"/>
              </a:spcBef>
              <a:spcAft>
                <a:spcPts val="300"/>
              </a:spcAft>
              <a:buFont typeface="Arial" panose="020B0604020202020204" pitchFamily="34" charset="0"/>
              <a:buChar char="​"/>
              <a:defRPr sz="1200"/>
            </a:lvl4pPr>
            <a:lvl5pPr marL="228600" indent="0">
              <a:spcBef>
                <a:spcPts val="0"/>
              </a:spcBef>
              <a:spcAft>
                <a:spcPts val="300"/>
              </a:spcAft>
              <a:defRPr sz="1200"/>
            </a:lvl5pPr>
          </a:lstStyle>
          <a:p>
            <a:pPr lvl="0"/>
            <a:r>
              <a:rPr lang="en-US" dirty="0"/>
              <a:t>INDUSTRY AND USE CASE HERE</a:t>
            </a:r>
          </a:p>
        </p:txBody>
      </p:sp>
      <p:sp>
        <p:nvSpPr>
          <p:cNvPr id="68" name="TextBox 67"/>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2020 Splunk Inc.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Mission Statement">
    <p:bg>
      <p:bgRef idx="1001">
        <a:schemeClr val="bg1"/>
      </p:bgRef>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2000" cy="6858000"/>
          </a:xfrm>
          <a:prstGeom prst="rect">
            <a:avLst/>
          </a:prstGeom>
        </p:spPr>
      </p:pic>
      <p:pic>
        <p:nvPicPr>
          <p:cNvPr id="4" name="Picture 3"/>
          <p:cNvPicPr>
            <a:picLocks/>
          </p:cNvPicPr>
          <p:nvPr/>
        </p:nvPicPr>
        <p:blipFill>
          <a:blip r:embed="rId3"/>
          <a:stretch>
            <a:fillRect/>
          </a:stretch>
        </p:blipFill>
        <p:spPr>
          <a:xfrm>
            <a:off x="9746234" y="6365174"/>
            <a:ext cx="2139696" cy="301752"/>
          </a:xfrm>
          <a:prstGeom prst="rect">
            <a:avLst/>
          </a:prstGeom>
        </p:spPr>
      </p:pic>
      <p:sp>
        <p:nvSpPr>
          <p:cNvPr id="7" name="TextBox 6"/>
          <p:cNvSpPr txBox="1"/>
          <p:nvPr/>
        </p:nvSpPr>
        <p:spPr>
          <a:xfrm>
            <a:off x="35681" y="6559204"/>
            <a:ext cx="6082731" cy="215444"/>
          </a:xfrm>
          <a:prstGeom prst="rect">
            <a:avLst/>
          </a:prstGeom>
          <a:noFill/>
        </p:spPr>
        <p:txBody>
          <a:bodyPr wrap="square" rtlCol="0">
            <a:spAutoFit/>
          </a:bodyPr>
          <a:lstStyle/>
          <a:p>
            <a:pPr algn="l"/>
            <a:r>
              <a:rPr lang="en-US" sz="800" cap="all" spc="100" dirty="0">
                <a:solidFill>
                  <a:schemeClr val="accent2">
                    <a:lumMod val="75000"/>
                  </a:schemeClr>
                </a:solidFill>
              </a:rPr>
              <a:t>© 2017 Splunk Inc.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p:cSld name="Key Takeaways">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srcRect r="66689"/>
          <a:stretch/>
        </p:blipFill>
        <p:spPr>
          <a:xfrm>
            <a:off x="762" y="428"/>
            <a:ext cx="4060698" cy="6857143"/>
          </a:xfrm>
          <a:prstGeom prst="rect">
            <a:avLst/>
          </a:prstGeom>
        </p:spPr>
      </p:pic>
      <p:sp>
        <p:nvSpPr>
          <p:cNvPr id="22" name="Content Placeholder 21"/>
          <p:cNvSpPr>
            <a:spLocks noGrp="1"/>
          </p:cNvSpPr>
          <p:nvPr>
            <p:ph sz="quarter" idx="10"/>
          </p:nvPr>
        </p:nvSpPr>
        <p:spPr>
          <a:xfrm>
            <a:off x="4686300" y="310397"/>
            <a:ext cx="7049635" cy="5805909"/>
          </a:xfrm>
        </p:spPr>
        <p:txBody>
          <a:bodyPr anchor="ctr"/>
          <a:lstStyle>
            <a:lvl1pPr marL="465138" indent="-465138">
              <a:spcBef>
                <a:spcPts val="3000"/>
              </a:spcBef>
              <a:spcAft>
                <a:spcPts val="300"/>
              </a:spcAft>
              <a:buSzPct val="120000"/>
              <a:buFont typeface="+mj-lt"/>
              <a:buAutoNum type="arabicPeriod"/>
              <a:defRPr sz="2800"/>
            </a:lvl1pPr>
            <a:lvl2pPr marL="623888" indent="-231775">
              <a:defRPr sz="2400"/>
            </a:lvl2pPr>
            <a:lvl3pPr marL="855663" indent="-231775">
              <a:tabLst/>
              <a:defRPr/>
            </a:lvl3pPr>
            <a:lvl4pPr marL="1089025" indent="-230188">
              <a:defRPr/>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3" name="Subtitle 2"/>
          <p:cNvSpPr>
            <a:spLocks noGrp="1"/>
          </p:cNvSpPr>
          <p:nvPr>
            <p:ph type="subTitle" idx="1" hasCustomPrompt="1"/>
          </p:nvPr>
        </p:nvSpPr>
        <p:spPr bwMode="ltGray">
          <a:xfrm>
            <a:off x="456064" y="3186421"/>
            <a:ext cx="3214237" cy="30206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A Subhead Would Help Explain Context and Topic</a:t>
            </a:r>
            <a:endParaRPr lang="en-US" dirty="0"/>
          </a:p>
        </p:txBody>
      </p:sp>
      <p:sp>
        <p:nvSpPr>
          <p:cNvPr id="2" name="Title 1"/>
          <p:cNvSpPr>
            <a:spLocks noGrp="1"/>
          </p:cNvSpPr>
          <p:nvPr>
            <p:ph type="title" hasCustomPrompt="1"/>
          </p:nvPr>
        </p:nvSpPr>
        <p:spPr bwMode="ltGray">
          <a:xfrm>
            <a:off x="456063" y="578734"/>
            <a:ext cx="3214237" cy="2512622"/>
          </a:xfrm>
        </p:spPr>
        <p:txBody>
          <a:bodyPr anchor="b" anchorCtr="0"/>
          <a:lstStyle>
            <a:lvl1pPr>
              <a:defRPr>
                <a:solidFill>
                  <a:schemeClr val="bg1"/>
                </a:solidFill>
              </a:defRPr>
            </a:lvl1pPr>
          </a:lstStyle>
          <a:p>
            <a:r>
              <a:rPr lang="en-US" dirty="0"/>
              <a:t>Subject: </a:t>
            </a:r>
            <a:br>
              <a:rPr lang="en-US" dirty="0"/>
            </a:br>
            <a:r>
              <a:rPr lang="en-US" dirty="0"/>
              <a:t>Slide Title</a:t>
            </a:r>
          </a:p>
        </p:txBody>
      </p:sp>
      <p:pic>
        <p:nvPicPr>
          <p:cNvPr id="8" name="Picture 7"/>
          <p:cNvPicPr>
            <a:picLocks noChangeAspect="1"/>
          </p:cNvPicPr>
          <p:nvPr/>
        </p:nvPicPr>
        <p:blipFill>
          <a:blip r:embed="rId3"/>
          <a:stretch>
            <a:fillRect/>
          </a:stretch>
        </p:blipFill>
        <p:spPr>
          <a:xfrm>
            <a:off x="9745665" y="6368577"/>
            <a:ext cx="2140265" cy="297553"/>
          </a:xfrm>
          <a:prstGeom prst="rect">
            <a:avLst/>
          </a:prstGeom>
        </p:spPr>
      </p:pic>
      <p:sp>
        <p:nvSpPr>
          <p:cNvPr id="7" name="TextBox 6"/>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2020 Splunk Inc.</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Last Slide">
    <p:bg>
      <p:bgRef idx="1001">
        <a:schemeClr val="bg1"/>
      </p:bgRef>
    </p:bg>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04" y="283"/>
            <a:ext cx="12190992" cy="6857433"/>
          </a:xfrm>
          <a:prstGeom prst="rect">
            <a:avLst/>
          </a:prstGeom>
        </p:spPr>
      </p:pic>
      <p:sp>
        <p:nvSpPr>
          <p:cNvPr id="3" name="Title 2"/>
          <p:cNvSpPr>
            <a:spLocks noGrp="1"/>
          </p:cNvSpPr>
          <p:nvPr>
            <p:ph type="title" hasCustomPrompt="1"/>
          </p:nvPr>
        </p:nvSpPr>
        <p:spPr bwMode="ltGray">
          <a:xfrm>
            <a:off x="639744" y="2224810"/>
            <a:ext cx="5904883" cy="2408378"/>
          </a:xfrm>
        </p:spPr>
        <p:txBody>
          <a:bodyPr anchor="t"/>
          <a:lstStyle>
            <a:lvl1pPr algn="l">
              <a:defRPr sz="6000" b="0"/>
            </a:lvl1pPr>
          </a:lstStyle>
          <a:p>
            <a:r>
              <a:rPr lang="en-US" dirty="0"/>
              <a:t>Thank You</a:t>
            </a:r>
          </a:p>
        </p:txBody>
      </p:sp>
      <p:sp>
        <p:nvSpPr>
          <p:cNvPr id="4" name="TextBox 3"/>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2020 Splunk Inc.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Forward-Looking Statements">
    <p:spTree>
      <p:nvGrpSpPr>
        <p:cNvPr id="1" name=""/>
        <p:cNvGrpSpPr/>
        <p:nvPr/>
      </p:nvGrpSpPr>
      <p:grpSpPr>
        <a:xfrm>
          <a:off x="0" y="0"/>
          <a:ext cx="0" cy="0"/>
          <a:chOff x="0" y="0"/>
          <a:chExt cx="0" cy="0"/>
        </a:xfrm>
      </p:grpSpPr>
      <p:sp>
        <p:nvSpPr>
          <p:cNvPr id="2" name="TextBox 1"/>
          <p:cNvSpPr txBox="1"/>
          <p:nvPr/>
        </p:nvSpPr>
        <p:spPr>
          <a:xfrm>
            <a:off x="1238646" y="1231498"/>
            <a:ext cx="9843045" cy="4247958"/>
          </a:xfrm>
          <a:prstGeom prst="rect">
            <a:avLst/>
          </a:prstGeom>
          <a:noFill/>
        </p:spPr>
        <p:txBody>
          <a:bodyPr wrap="square" lIns="0" tIns="201168" rIns="0" bIns="0" rtlCol="0">
            <a:spAutoFit/>
          </a:bodyPr>
          <a:lstStyle/>
          <a:p>
            <a:pPr marL="0" marR="0" lvl="0" indent="0" algn="l" defTabSz="914400" rtl="0" eaLnBrk="1" fontAlgn="auto" latinLnBrk="0" hangingPunct="1">
              <a:lnSpc>
                <a:spcPct val="114000"/>
              </a:lnSpc>
              <a:spcBef>
                <a:spcPts val="0"/>
              </a:spcBef>
              <a:spcAft>
                <a:spcPts val="1200"/>
              </a:spcAft>
              <a:buClrTx/>
              <a:buSzTx/>
              <a:buFontTx/>
              <a:buNone/>
              <a:tabLst/>
              <a:defRPr/>
            </a:pPr>
            <a:r>
              <a:rPr lang="en-US" sz="1600" dirty="0"/>
              <a:t>During the course of this presentation, we may make forward-looking statements regarding future events or the expected performance of the company. We caution you that such statements reflect our current</a:t>
            </a:r>
            <a:r>
              <a:rPr lang="en-US" sz="1600" baseline="0" dirty="0"/>
              <a:t> e</a:t>
            </a:r>
            <a:r>
              <a:rPr lang="en-US" sz="1600" dirty="0"/>
              <a:t>xpectations and estimates based on factors currently known to us and that actual events or results could differ materially. For important factors that may cause actual results to differ from those contained in our forward-looking statements, please review our filings with the SEC.  </a:t>
            </a:r>
          </a:p>
          <a:p>
            <a:pPr marL="0" marR="0" lvl="0" indent="0" algn="l" defTabSz="914400" rtl="0" eaLnBrk="1" fontAlgn="auto" latinLnBrk="0" hangingPunct="1">
              <a:lnSpc>
                <a:spcPct val="114000"/>
              </a:lnSpc>
              <a:spcBef>
                <a:spcPts val="0"/>
              </a:spcBef>
              <a:spcAft>
                <a:spcPts val="1200"/>
              </a:spcAft>
              <a:buClrTx/>
              <a:buSzTx/>
              <a:buFontTx/>
              <a:buNone/>
              <a:tabLst/>
              <a:defRPr/>
            </a:pPr>
            <a:r>
              <a:rPr lang="en-US" sz="1600" dirty="0"/>
              <a:t>The forward-looking statements made in this presentation are being made as of the time and date of its live presentation. If reviewed after its live presentation, this presentation may not contain current or accurate information. We do not assume any obligation to update any forward-looking statements we may make. In addition, any information about our roadmap outlines our general product direction and is subject to change at any time without notice. It is for informational purposes only and shall not be incorporated into any contract or other commitment. Splunk undertakes no obligation either to develop the features or functionality described or to include any such feature or functionality in a future release.</a:t>
            </a:r>
          </a:p>
          <a:p>
            <a:pPr>
              <a:lnSpc>
                <a:spcPct val="114000"/>
              </a:lnSpc>
              <a:spcAft>
                <a:spcPts val="1200"/>
              </a:spcAft>
            </a:pPr>
            <a:r>
              <a:rPr lang="en-US" sz="1050" dirty="0"/>
              <a:t>Splunk, Splunk&gt;, Listen to Your Data, The Engine for Machine Data, Splunk Cloud, Splunk Light and SPL are trademarks and registered trademarks of Splunk Inc. in the United States and other countries. All other brand names, product names, or trademarks belong to their respective owners. © 2017 Splunk Inc. All rights reserved.</a:t>
            </a:r>
          </a:p>
        </p:txBody>
      </p:sp>
      <p:sp>
        <p:nvSpPr>
          <p:cNvPr id="11" name="Title 1"/>
          <p:cNvSpPr txBox="1">
            <a:spLocks/>
          </p:cNvSpPr>
          <p:nvPr/>
        </p:nvSpPr>
        <p:spPr>
          <a:xfrm>
            <a:off x="456063" y="310394"/>
            <a:ext cx="11279874" cy="443586"/>
          </a:xfrm>
          <a:prstGeom prst="rect">
            <a:avLst/>
          </a:prstGeom>
        </p:spPr>
        <p:txBody>
          <a:bodyPr vert="horz" lIns="0" tIns="82296" rIns="0" bIns="0" rtlCol="0" anchor="t" anchorCtr="0">
            <a:noAutofit/>
          </a:bodyPr>
          <a:lstStyle>
            <a:lvl1pPr algn="ctr" defTabSz="914400" rtl="0" eaLnBrk="1" latinLnBrk="0" hangingPunct="1">
              <a:lnSpc>
                <a:spcPct val="86000"/>
              </a:lnSpc>
              <a:spcBef>
                <a:spcPct val="0"/>
              </a:spcBef>
              <a:buNone/>
              <a:tabLst>
                <a:tab pos="3602038" algn="l"/>
              </a:tabLst>
              <a:defRPr sz="3600" b="1" kern="1200">
                <a:solidFill>
                  <a:schemeClr val="tx1"/>
                </a:solidFill>
                <a:latin typeface="+mj-lt"/>
                <a:ea typeface="+mj-ea"/>
                <a:cs typeface="+mj-cs"/>
              </a:defRPr>
            </a:lvl1pPr>
          </a:lstStyle>
          <a:p>
            <a:r>
              <a:rPr lang="en-US" dirty="0"/>
              <a:t>Forward-Looking Statements</a:t>
            </a:r>
          </a:p>
        </p:txBody>
      </p:sp>
      <p:sp>
        <p:nvSpPr>
          <p:cNvPr id="4" name="TextBox 3"/>
          <p:cNvSpPr txBox="1"/>
          <p:nvPr/>
        </p:nvSpPr>
        <p:spPr>
          <a:xfrm>
            <a:off x="1311517" y="-385813"/>
            <a:ext cx="9568966" cy="369332"/>
          </a:xfrm>
          <a:prstGeom prst="rect">
            <a:avLst/>
          </a:prstGeom>
          <a:noFill/>
        </p:spPr>
        <p:txBody>
          <a:bodyPr wrap="none" lIns="0" tIns="0" rIns="0" bIns="0" rtlCol="0">
            <a:spAutoFit/>
          </a:bodyPr>
          <a:lstStyle/>
          <a:p>
            <a:pPr algn="ctr"/>
            <a:r>
              <a:rPr lang="en-US" sz="2400" b="1" dirty="0">
                <a:solidFill>
                  <a:srgbClr val="C00000"/>
                </a:solidFill>
              </a:rPr>
              <a:t>THIS SLIDE IS REQUIRED FOR</a:t>
            </a:r>
            <a:r>
              <a:rPr lang="en-US" sz="2400" b="1" baseline="0" dirty="0">
                <a:solidFill>
                  <a:srgbClr val="C00000"/>
                </a:solidFill>
              </a:rPr>
              <a:t> ALL 3</a:t>
            </a:r>
            <a:r>
              <a:rPr lang="en-US" sz="2400" b="1" baseline="30000" dirty="0">
                <a:solidFill>
                  <a:srgbClr val="C00000"/>
                </a:solidFill>
              </a:rPr>
              <a:t>RD</a:t>
            </a:r>
            <a:r>
              <a:rPr lang="en-US" sz="2400" b="1" baseline="0" dirty="0">
                <a:solidFill>
                  <a:srgbClr val="C00000"/>
                </a:solidFill>
              </a:rPr>
              <a:t> PARTY PRESENTATIONS.</a:t>
            </a:r>
            <a:endParaRPr lang="en-US" sz="2400" b="1" dirty="0">
              <a:solidFill>
                <a:srgbClr val="C00000"/>
              </a:solidFill>
            </a:endParaRPr>
          </a:p>
        </p:txBody>
      </p:sp>
      <p:sp>
        <p:nvSpPr>
          <p:cNvPr id="3" name="TextBox 2"/>
          <p:cNvSpPr txBox="1"/>
          <p:nvPr/>
        </p:nvSpPr>
        <p:spPr>
          <a:xfrm>
            <a:off x="-1" y="7436222"/>
            <a:ext cx="5943602" cy="3600986"/>
          </a:xfrm>
          <a:prstGeom prst="rect">
            <a:avLst/>
          </a:prstGeom>
          <a:noFill/>
        </p:spPr>
        <p:txBody>
          <a:bodyPr wrap="square" lIns="0" tIns="0" rIns="0" bIns="0" rtlCol="0">
            <a:spAutoFit/>
          </a:bodyPr>
          <a:lstStyle/>
          <a:p>
            <a:r>
              <a:rPr lang="en-US" b="1" i="0" dirty="0">
                <a:effectLst/>
              </a:rPr>
              <a:t>Presentations to Third-Parties </a:t>
            </a:r>
            <a:r>
              <a:rPr lang="en-US" b="0" i="0" dirty="0">
                <a:effectLst/>
              </a:rPr>
              <a:t>(i.e., non-Splunkers)</a:t>
            </a:r>
            <a:endParaRPr lang="en-US" b="0" i="0" dirty="0"/>
          </a:p>
          <a:p>
            <a:pPr marL="285750" lvl="0" indent="-285750">
              <a:buFont typeface="Arial" charset="0"/>
              <a:buChar char="•"/>
            </a:pPr>
            <a:r>
              <a:rPr lang="en-US" b="0" i="0" dirty="0">
                <a:effectLst/>
              </a:rPr>
              <a:t>When presenting to third</a:t>
            </a:r>
            <a:r>
              <a:rPr lang="en-US" b="0" i="0" baseline="0" dirty="0">
                <a:effectLst/>
              </a:rPr>
              <a:t> parties, this </a:t>
            </a:r>
            <a:r>
              <a:rPr lang="en-US" b="0" i="0" dirty="0">
                <a:effectLst/>
              </a:rPr>
              <a:t>slide must</a:t>
            </a:r>
            <a:r>
              <a:rPr lang="en-US" b="0" i="0" baseline="0" dirty="0">
                <a:effectLst/>
              </a:rPr>
              <a:t> be included immediately after the title slide.</a:t>
            </a:r>
            <a:endParaRPr lang="en-US" sz="1800" b="0" i="0" kern="1200" dirty="0">
              <a:solidFill>
                <a:schemeClr val="tx1"/>
              </a:solidFill>
              <a:effectLst/>
              <a:latin typeface="+mn-lt"/>
              <a:ea typeface="+mn-ea"/>
              <a:cs typeface="+mn-cs"/>
            </a:endParaRPr>
          </a:p>
          <a:p>
            <a:pPr marL="285750" lvl="0" indent="-285750">
              <a:buFont typeface="Arial" charset="0"/>
              <a:buChar char="•"/>
            </a:pPr>
            <a:r>
              <a:rPr lang="en-US" sz="1800" b="0" i="0" kern="1200" dirty="0">
                <a:solidFill>
                  <a:schemeClr val="tx1"/>
                </a:solidFill>
                <a:effectLst/>
                <a:latin typeface="+mn-lt"/>
                <a:ea typeface="+mn-ea"/>
                <a:cs typeface="+mn-cs"/>
              </a:rPr>
              <a:t>O</a:t>
            </a:r>
            <a:r>
              <a:rPr lang="en-US" b="0" i="0" dirty="0">
                <a:effectLst/>
              </a:rPr>
              <a:t>nly share confidential information on a “need-to-know” basis and make sure the audience members are bound by non-disclosure or confidentiality agreements. </a:t>
            </a:r>
          </a:p>
          <a:p>
            <a:pPr marL="285750" lvl="0" indent="-285750">
              <a:buFont typeface="Arial" charset="0"/>
              <a:buChar char="•"/>
            </a:pPr>
            <a:r>
              <a:rPr lang="en-US" sz="1800" b="0" i="0" dirty="0">
                <a:effectLst/>
              </a:rPr>
              <a:t>Before disclosing any customer or other third party names, logos or use cases, confirm with Marketing that we have the right consents.</a:t>
            </a:r>
            <a:r>
              <a:rPr lang="en-US" b="0" i="0" dirty="0">
                <a:effectLst/>
              </a:rPr>
              <a:t> </a:t>
            </a:r>
          </a:p>
          <a:p>
            <a:pPr marL="285750" lvl="0" indent="-285750">
              <a:buFont typeface="Arial" charset="0"/>
              <a:buChar char="•"/>
            </a:pPr>
            <a:r>
              <a:rPr lang="en-US" sz="1800" b="0" i="0" dirty="0">
                <a:effectLst/>
              </a:rPr>
              <a:t>Don’t bash the competition. If making comparisons between Splunk and our competitors, stick to the facts.</a:t>
            </a:r>
            <a:r>
              <a:rPr lang="en-US" b="0" i="0" dirty="0">
                <a:effectLst/>
              </a:rPr>
              <a:t> </a:t>
            </a:r>
          </a:p>
          <a:p>
            <a:pPr marL="285750" lvl="0" indent="-285750">
              <a:buFont typeface="Arial" charset="0"/>
              <a:buChar char="•"/>
            </a:pPr>
            <a:r>
              <a:rPr lang="en-US" sz="1800" b="0" i="0" dirty="0">
                <a:effectLst/>
              </a:rPr>
              <a:t>Make sure all statements are not overstated and are supported by facts.</a:t>
            </a:r>
            <a:r>
              <a:rPr lang="en-US" b="0" i="0" dirty="0">
                <a:effectLst/>
              </a:rPr>
              <a:t> </a:t>
            </a:r>
          </a:p>
        </p:txBody>
      </p:sp>
      <p:sp>
        <p:nvSpPr>
          <p:cNvPr id="6" name="TextBox 5"/>
          <p:cNvSpPr txBox="1"/>
          <p:nvPr/>
        </p:nvSpPr>
        <p:spPr>
          <a:xfrm>
            <a:off x="6508376" y="7436222"/>
            <a:ext cx="5943602" cy="2492990"/>
          </a:xfrm>
          <a:prstGeom prst="rect">
            <a:avLst/>
          </a:prstGeom>
          <a:noFill/>
        </p:spPr>
        <p:txBody>
          <a:bodyPr wrap="square" lIns="0" tIns="0" rIns="0" bIns="0" rtlCol="0">
            <a:spAutoFit/>
          </a:bodyPr>
          <a:lstStyle/>
          <a:p>
            <a:pPr lvl="0"/>
            <a:r>
              <a:rPr lang="en-US" sz="1800" b="1" kern="1200" dirty="0">
                <a:solidFill>
                  <a:schemeClr val="tx1"/>
                </a:solidFill>
                <a:effectLst/>
                <a:latin typeface="+mn-lt"/>
                <a:ea typeface="+mn-ea"/>
                <a:cs typeface="+mn-cs"/>
              </a:rPr>
              <a:t>Confidential</a:t>
            </a:r>
            <a:r>
              <a:rPr lang="en-US" sz="1800" b="1" kern="1200" baseline="0" dirty="0">
                <a:solidFill>
                  <a:schemeClr val="tx1"/>
                </a:solidFill>
                <a:effectLst/>
                <a:latin typeface="+mn-lt"/>
                <a:ea typeface="+mn-ea"/>
                <a:cs typeface="+mn-cs"/>
              </a:rPr>
              <a:t> Information</a:t>
            </a:r>
            <a:endParaRPr lang="en-US" sz="1800" b="1" kern="1200" dirty="0">
              <a:solidFill>
                <a:schemeClr val="tx1"/>
              </a:solidFill>
              <a:effectLst/>
              <a:latin typeface="+mn-lt"/>
              <a:ea typeface="+mn-ea"/>
              <a:cs typeface="+mn-cs"/>
            </a:endParaRPr>
          </a:p>
          <a:p>
            <a:pPr marL="285750" lvl="0" indent="-285750">
              <a:buFont typeface="Arial" charset="0"/>
              <a:buChar char="•"/>
            </a:pPr>
            <a:r>
              <a:rPr lang="en-US" sz="1800" kern="1200" dirty="0">
                <a:solidFill>
                  <a:schemeClr val="tx1"/>
                </a:solidFill>
                <a:effectLst/>
                <a:latin typeface="+mn-lt"/>
                <a:ea typeface="+mn-ea"/>
                <a:cs typeface="+mn-cs"/>
              </a:rPr>
              <a:t>I</a:t>
            </a:r>
            <a:r>
              <a:rPr lang="en-US" dirty="0">
                <a:effectLst/>
              </a:rPr>
              <a:t>f the presentation contains confidential information, a confidentiality notice must appear on every slide.</a:t>
            </a:r>
            <a:r>
              <a:rPr lang="en-US" baseline="0" dirty="0">
                <a:effectLst/>
              </a:rPr>
              <a:t> Please contact </a:t>
            </a:r>
            <a:r>
              <a:rPr lang="en-US" baseline="0" dirty="0">
                <a:effectLst/>
                <a:hlinkClick r:id="rId2"/>
              </a:rPr>
              <a:t>powerpoint@splunk.com</a:t>
            </a:r>
            <a:r>
              <a:rPr lang="en-US" baseline="0" dirty="0">
                <a:effectLst/>
              </a:rPr>
              <a:t> for help implementing this notice: Confidential information. Do not distribute.</a:t>
            </a:r>
            <a:endParaRPr lang="en-US" dirty="0">
              <a:effectLst/>
            </a:endParaRPr>
          </a:p>
          <a:p>
            <a:pPr marL="285750" indent="-285750">
              <a:buFont typeface="Arial" charset="0"/>
              <a:buChar char="•"/>
            </a:pPr>
            <a:r>
              <a:rPr lang="en-US" dirty="0">
                <a:effectLst/>
              </a:rPr>
              <a:t>Examples of confidential information:</a:t>
            </a:r>
            <a:r>
              <a:rPr lang="en-US" baseline="0" dirty="0">
                <a:effectLst/>
              </a:rPr>
              <a:t>  </a:t>
            </a:r>
            <a:r>
              <a:rPr lang="en-US" dirty="0">
                <a:effectLst/>
              </a:rPr>
              <a:t>financial results, strategic business and marketing plans, product launches and roadmaps, customer lists and use cases. </a:t>
            </a:r>
          </a:p>
        </p:txBody>
      </p:sp>
      <p:sp>
        <p:nvSpPr>
          <p:cNvPr id="5" name="TextBox 4"/>
          <p:cNvSpPr txBox="1"/>
          <p:nvPr/>
        </p:nvSpPr>
        <p:spPr>
          <a:xfrm>
            <a:off x="3753568" y="6979024"/>
            <a:ext cx="4631076" cy="369332"/>
          </a:xfrm>
          <a:prstGeom prst="rect">
            <a:avLst/>
          </a:prstGeom>
          <a:noFill/>
        </p:spPr>
        <p:txBody>
          <a:bodyPr wrap="none" lIns="0" tIns="0" rIns="0" bIns="0" rtlCol="0">
            <a:spAutoFit/>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b="1" i="0">
                <a:solidFill>
                  <a:srgbClr val="C00000"/>
                </a:solidFill>
              </a:rPr>
              <a:t>NOTICE </a:t>
            </a:r>
            <a:r>
              <a:rPr lang="en-US" sz="2400" b="1" i="0" baseline="0">
                <a:solidFill>
                  <a:srgbClr val="C00000"/>
                </a:solidFill>
              </a:rPr>
              <a:t>FROM SPLUNK</a:t>
            </a:r>
            <a:r>
              <a:rPr lang="en-US" sz="2400" b="1" i="0">
                <a:solidFill>
                  <a:srgbClr val="C00000"/>
                </a:solidFill>
              </a:rPr>
              <a:t> LEGAL</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p:cSld name="Grid">
    <p:spTree>
      <p:nvGrpSpPr>
        <p:cNvPr id="1" name=""/>
        <p:cNvGrpSpPr/>
        <p:nvPr/>
      </p:nvGrpSpPr>
      <p:grpSpPr>
        <a:xfrm>
          <a:off x="0" y="0"/>
          <a:ext cx="0" cy="0"/>
          <a:chOff x="0" y="0"/>
          <a:chExt cx="0" cy="0"/>
        </a:xfrm>
      </p:grpSpPr>
      <p:grpSp>
        <p:nvGrpSpPr>
          <p:cNvPr id="99" name="Group 98"/>
          <p:cNvGrpSpPr/>
          <p:nvPr/>
        </p:nvGrpSpPr>
        <p:grpSpPr bwMode="blackGray">
          <a:xfrm>
            <a:off x="-7" y="0"/>
            <a:ext cx="12192008" cy="6858003"/>
            <a:chOff x="-7" y="0"/>
            <a:chExt cx="12192008" cy="6858003"/>
          </a:xfrm>
        </p:grpSpPr>
        <p:grpSp>
          <p:nvGrpSpPr>
            <p:cNvPr id="100" name="Group 99"/>
            <p:cNvGrpSpPr/>
            <p:nvPr/>
          </p:nvGrpSpPr>
          <p:grpSpPr bwMode="blackGray">
            <a:xfrm>
              <a:off x="-7" y="0"/>
              <a:ext cx="12192008" cy="6858003"/>
              <a:chOff x="-7" y="0"/>
              <a:chExt cx="12192008" cy="6858003"/>
            </a:xfrm>
            <a:solidFill>
              <a:srgbClr val="7030A0">
                <a:alpha val="10000"/>
              </a:srgbClr>
            </a:solidFill>
          </p:grpSpPr>
          <p:sp>
            <p:nvSpPr>
              <p:cNvPr id="141" name="Rectangle 140"/>
              <p:cNvSpPr/>
              <p:nvPr/>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42" name="Rectangle 141"/>
              <p:cNvSpPr/>
              <p:nvPr/>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43" name="Rectangle 142"/>
              <p:cNvSpPr/>
              <p:nvPr/>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44" name="Rectangle 143"/>
              <p:cNvSpPr/>
              <p:nvPr/>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45" name="Rectangle 144"/>
              <p:cNvSpPr/>
              <p:nvPr/>
            </p:nvSpPr>
            <p:spPr bwMode="blackGray">
              <a:xfrm rot="5400000">
                <a:off x="5872035" y="-4223457"/>
                <a:ext cx="447930"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grpSp>
          <p:nvGrpSpPr>
            <p:cNvPr id="101" name="Group 100"/>
            <p:cNvGrpSpPr/>
            <p:nvPr/>
          </p:nvGrpSpPr>
          <p:grpSpPr bwMode="blackGray">
            <a:xfrm>
              <a:off x="456062" y="304801"/>
              <a:ext cx="11279875" cy="5599075"/>
              <a:chOff x="0" y="304801"/>
              <a:chExt cx="12192000" cy="5599075"/>
            </a:xfrm>
          </p:grpSpPr>
          <p:cxnSp>
            <p:nvCxnSpPr>
              <p:cNvPr id="115" name="Straight Connector 114"/>
              <p:cNvCxnSpPr/>
              <p:nvPr/>
            </p:nvCxnSpPr>
            <p:spPr bwMode="blackGray">
              <a:xfrm>
                <a:off x="0" y="52876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p:nvCxnSpPr>
            <p:spPr bwMode="blackGray">
              <a:xfrm>
                <a:off x="0" y="30480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p:cNvCxnSpPr/>
              <p:nvPr/>
            </p:nvCxnSpPr>
            <p:spPr bwMode="blackGray">
              <a:xfrm>
                <a:off x="0" y="75272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bwMode="blackGray">
              <a:xfrm>
                <a:off x="0" y="97669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bwMode="blackGray">
              <a:xfrm>
                <a:off x="0" y="120065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p:nvCxnSpPr>
            <p:spPr bwMode="blackGray">
              <a:xfrm>
                <a:off x="0" y="142461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p:nvCxnSpPr>
            <p:spPr bwMode="blackGray">
              <a:xfrm>
                <a:off x="0" y="164857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p:nvCxnSpPr>
            <p:spPr bwMode="blackGray">
              <a:xfrm>
                <a:off x="0" y="187254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p:nvCxnSpPr>
            <p:spPr bwMode="blackGray">
              <a:xfrm>
                <a:off x="0" y="209650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p:nvCxnSpPr>
            <p:spPr bwMode="blackGray">
              <a:xfrm>
                <a:off x="0" y="232046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p:nvCxnSpPr>
            <p:spPr bwMode="blackGray">
              <a:xfrm>
                <a:off x="0" y="254443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p:nvCxnSpPr>
            <p:spPr bwMode="blackGray">
              <a:xfrm>
                <a:off x="0" y="299235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p:nvCxnSpPr>
            <p:spPr bwMode="blackGray">
              <a:xfrm>
                <a:off x="0" y="276839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p:nvCxnSpPr>
            <p:spPr bwMode="blackGray">
              <a:xfrm>
                <a:off x="0" y="344028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p:nvPr/>
            </p:nvCxnSpPr>
            <p:spPr bwMode="blackGray">
              <a:xfrm>
                <a:off x="0" y="321632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p:nvPr/>
            </p:nvCxnSpPr>
            <p:spPr bwMode="blackGray">
              <a:xfrm>
                <a:off x="0" y="366424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p:cNvCxnSpPr/>
              <p:nvPr/>
            </p:nvCxnSpPr>
            <p:spPr bwMode="blackGray">
              <a:xfrm>
                <a:off x="0" y="388820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p:nvCxnSpPr>
            <p:spPr bwMode="blackGray">
              <a:xfrm>
                <a:off x="0" y="411217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bwMode="blackGray">
              <a:xfrm>
                <a:off x="0" y="433613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bwMode="blackGray">
              <a:xfrm>
                <a:off x="0" y="456009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bwMode="blackGray">
              <a:xfrm>
                <a:off x="0" y="478406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p:nvCxnSpPr>
            <p:spPr bwMode="blackGray">
              <a:xfrm>
                <a:off x="0" y="500802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bwMode="blackGray">
              <a:xfrm>
                <a:off x="0" y="523198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p:nvCxnSpPr>
            <p:spPr bwMode="blackGray">
              <a:xfrm>
                <a:off x="0" y="545595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p:nvPr/>
            </p:nvCxnSpPr>
            <p:spPr bwMode="blackGray">
              <a:xfrm>
                <a:off x="0" y="590387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p:nvPr/>
            </p:nvCxnSpPr>
            <p:spPr bwMode="blackGray">
              <a:xfrm>
                <a:off x="0" y="567991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02" name="Group 101"/>
            <p:cNvGrpSpPr/>
            <p:nvPr/>
          </p:nvGrpSpPr>
          <p:grpSpPr bwMode="blackGray">
            <a:xfrm>
              <a:off x="456062" y="304801"/>
              <a:ext cx="11277720" cy="5599075"/>
              <a:chOff x="456062" y="304801"/>
              <a:chExt cx="11277720" cy="5817450"/>
            </a:xfrm>
          </p:grpSpPr>
          <p:sp>
            <p:nvSpPr>
              <p:cNvPr id="103" name="Rectangle 102"/>
              <p:cNvSpPr/>
              <p:nvPr/>
            </p:nvSpPr>
            <p:spPr bwMode="blackGray">
              <a:xfrm>
                <a:off x="7138185"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04" name="Rectangle 103"/>
              <p:cNvSpPr/>
              <p:nvPr/>
            </p:nvSpPr>
            <p:spPr bwMode="blackGray">
              <a:xfrm>
                <a:off x="5229007"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05" name="Rectangle 104"/>
              <p:cNvSpPr/>
              <p:nvPr/>
            </p:nvSpPr>
            <p:spPr bwMode="blackGray">
              <a:xfrm>
                <a:off x="4274418"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06" name="Rectangle 105"/>
              <p:cNvSpPr/>
              <p:nvPr/>
            </p:nvSpPr>
            <p:spPr bwMode="blackGray">
              <a:xfrm>
                <a:off x="3319829"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07" name="Rectangle 106"/>
              <p:cNvSpPr/>
              <p:nvPr/>
            </p:nvSpPr>
            <p:spPr bwMode="blackGray">
              <a:xfrm>
                <a:off x="2365240"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08" name="Rectangle 107"/>
              <p:cNvSpPr/>
              <p:nvPr/>
            </p:nvSpPr>
            <p:spPr bwMode="blackGray">
              <a:xfrm>
                <a:off x="1410651"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09" name="Rectangle 108"/>
              <p:cNvSpPr/>
              <p:nvPr/>
            </p:nvSpPr>
            <p:spPr bwMode="blackGray">
              <a:xfrm>
                <a:off x="45606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10" name="Rectangle 109"/>
              <p:cNvSpPr/>
              <p:nvPr/>
            </p:nvSpPr>
            <p:spPr bwMode="blackGray">
              <a:xfrm>
                <a:off x="6183596"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11" name="Rectangle 110"/>
              <p:cNvSpPr/>
              <p:nvPr/>
            </p:nvSpPr>
            <p:spPr bwMode="blackGray">
              <a:xfrm>
                <a:off x="8092774"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12" name="Rectangle 111"/>
              <p:cNvSpPr/>
              <p:nvPr/>
            </p:nvSpPr>
            <p:spPr bwMode="blackGray">
              <a:xfrm>
                <a:off x="9047363"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13" name="Rectangle 112"/>
              <p:cNvSpPr/>
              <p:nvPr/>
            </p:nvSpPr>
            <p:spPr bwMode="blackGray">
              <a:xfrm>
                <a:off x="1000195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14" name="Rectangle 113"/>
              <p:cNvSpPr/>
              <p:nvPr/>
            </p:nvSpPr>
            <p:spPr bwMode="blackGray">
              <a:xfrm>
                <a:off x="1095654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Grid and text sizing">
    <p:spTree>
      <p:nvGrpSpPr>
        <p:cNvPr id="1" name=""/>
        <p:cNvGrpSpPr/>
        <p:nvPr/>
      </p:nvGrpSpPr>
      <p:grpSpPr>
        <a:xfrm>
          <a:off x="0" y="0"/>
          <a:ext cx="0" cy="0"/>
          <a:chOff x="0" y="0"/>
          <a:chExt cx="0" cy="0"/>
        </a:xfrm>
      </p:grpSpPr>
      <p:grpSp>
        <p:nvGrpSpPr>
          <p:cNvPr id="54" name="Group 53"/>
          <p:cNvGrpSpPr/>
          <p:nvPr/>
        </p:nvGrpSpPr>
        <p:grpSpPr bwMode="blackGray">
          <a:xfrm>
            <a:off x="-7" y="0"/>
            <a:ext cx="12192008" cy="6858003"/>
            <a:chOff x="-7" y="0"/>
            <a:chExt cx="12192008" cy="6858003"/>
          </a:xfrm>
        </p:grpSpPr>
        <p:grpSp>
          <p:nvGrpSpPr>
            <p:cNvPr id="55" name="Group 54"/>
            <p:cNvGrpSpPr/>
            <p:nvPr/>
          </p:nvGrpSpPr>
          <p:grpSpPr bwMode="blackGray">
            <a:xfrm>
              <a:off x="-7" y="0"/>
              <a:ext cx="12192008" cy="6858003"/>
              <a:chOff x="-7" y="0"/>
              <a:chExt cx="12192008" cy="6858003"/>
            </a:xfrm>
            <a:solidFill>
              <a:srgbClr val="7030A0">
                <a:alpha val="10000"/>
              </a:srgbClr>
            </a:solidFill>
          </p:grpSpPr>
          <p:sp>
            <p:nvSpPr>
              <p:cNvPr id="96" name="Rectangle 95"/>
              <p:cNvSpPr/>
              <p:nvPr/>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97" name="Rectangle 96"/>
              <p:cNvSpPr/>
              <p:nvPr/>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98" name="Rectangle 97"/>
              <p:cNvSpPr/>
              <p:nvPr/>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99" name="Rectangle 98"/>
              <p:cNvSpPr/>
              <p:nvPr/>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grpSp>
          <p:nvGrpSpPr>
            <p:cNvPr id="56" name="Group 55"/>
            <p:cNvGrpSpPr/>
            <p:nvPr/>
          </p:nvGrpSpPr>
          <p:grpSpPr bwMode="blackGray">
            <a:xfrm>
              <a:off x="456062" y="304801"/>
              <a:ext cx="11279875" cy="5599075"/>
              <a:chOff x="0" y="304801"/>
              <a:chExt cx="12192000" cy="5599075"/>
            </a:xfrm>
          </p:grpSpPr>
          <p:cxnSp>
            <p:nvCxnSpPr>
              <p:cNvPr id="70" name="Straight Connector 69"/>
              <p:cNvCxnSpPr/>
              <p:nvPr/>
            </p:nvCxnSpPr>
            <p:spPr bwMode="blackGray">
              <a:xfrm>
                <a:off x="0" y="52876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bwMode="blackGray">
              <a:xfrm>
                <a:off x="0" y="30480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bwMode="blackGray">
              <a:xfrm>
                <a:off x="0" y="75272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bwMode="blackGray">
              <a:xfrm>
                <a:off x="0" y="97669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bwMode="blackGray">
              <a:xfrm>
                <a:off x="0" y="120065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bwMode="blackGray">
              <a:xfrm>
                <a:off x="0" y="142461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bwMode="blackGray">
              <a:xfrm>
                <a:off x="0" y="164857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bwMode="blackGray">
              <a:xfrm>
                <a:off x="0" y="187254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bwMode="blackGray">
              <a:xfrm>
                <a:off x="0" y="209650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bwMode="blackGray">
              <a:xfrm>
                <a:off x="0" y="232046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bwMode="blackGray">
              <a:xfrm>
                <a:off x="0" y="254443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bwMode="blackGray">
              <a:xfrm>
                <a:off x="0" y="299235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bwMode="blackGray">
              <a:xfrm>
                <a:off x="0" y="276839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bwMode="blackGray">
              <a:xfrm>
                <a:off x="0" y="344028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bwMode="blackGray">
              <a:xfrm>
                <a:off x="0" y="321632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bwMode="blackGray">
              <a:xfrm>
                <a:off x="0" y="366424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bwMode="blackGray">
              <a:xfrm>
                <a:off x="0" y="388820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bwMode="blackGray">
              <a:xfrm>
                <a:off x="0" y="411217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bwMode="blackGray">
              <a:xfrm>
                <a:off x="0" y="433613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bwMode="blackGray">
              <a:xfrm>
                <a:off x="0" y="456009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bwMode="blackGray">
              <a:xfrm>
                <a:off x="0" y="478406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bwMode="blackGray">
              <a:xfrm>
                <a:off x="0" y="500802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bwMode="blackGray">
              <a:xfrm>
                <a:off x="0" y="523198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bwMode="blackGray">
              <a:xfrm>
                <a:off x="0" y="545595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bwMode="blackGray">
              <a:xfrm>
                <a:off x="0" y="590387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bwMode="blackGray">
              <a:xfrm>
                <a:off x="0" y="567991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57" name="Group 56"/>
            <p:cNvGrpSpPr/>
            <p:nvPr/>
          </p:nvGrpSpPr>
          <p:grpSpPr bwMode="blackGray">
            <a:xfrm>
              <a:off x="456062" y="304801"/>
              <a:ext cx="11277720" cy="5599075"/>
              <a:chOff x="456062" y="304801"/>
              <a:chExt cx="11277720" cy="5817450"/>
            </a:xfrm>
          </p:grpSpPr>
          <p:sp>
            <p:nvSpPr>
              <p:cNvPr id="58" name="Rectangle 57"/>
              <p:cNvSpPr/>
              <p:nvPr/>
            </p:nvSpPr>
            <p:spPr bwMode="blackGray">
              <a:xfrm>
                <a:off x="7138185"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59" name="Rectangle 58"/>
              <p:cNvSpPr/>
              <p:nvPr/>
            </p:nvSpPr>
            <p:spPr bwMode="blackGray">
              <a:xfrm>
                <a:off x="5229007"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0" name="Rectangle 59"/>
              <p:cNvSpPr/>
              <p:nvPr/>
            </p:nvSpPr>
            <p:spPr bwMode="blackGray">
              <a:xfrm>
                <a:off x="4274418"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1" name="Rectangle 60"/>
              <p:cNvSpPr/>
              <p:nvPr/>
            </p:nvSpPr>
            <p:spPr bwMode="blackGray">
              <a:xfrm>
                <a:off x="3319829"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2" name="Rectangle 61"/>
              <p:cNvSpPr/>
              <p:nvPr/>
            </p:nvSpPr>
            <p:spPr bwMode="blackGray">
              <a:xfrm>
                <a:off x="2365240"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3" name="Rectangle 62"/>
              <p:cNvSpPr/>
              <p:nvPr/>
            </p:nvSpPr>
            <p:spPr bwMode="blackGray">
              <a:xfrm>
                <a:off x="1410651"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4" name="Rectangle 63"/>
              <p:cNvSpPr/>
              <p:nvPr/>
            </p:nvSpPr>
            <p:spPr bwMode="blackGray">
              <a:xfrm>
                <a:off x="45606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5" name="Rectangle 64"/>
              <p:cNvSpPr/>
              <p:nvPr/>
            </p:nvSpPr>
            <p:spPr bwMode="blackGray">
              <a:xfrm>
                <a:off x="6183596"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6" name="Rectangle 65"/>
              <p:cNvSpPr/>
              <p:nvPr/>
            </p:nvSpPr>
            <p:spPr bwMode="blackGray">
              <a:xfrm>
                <a:off x="8092774"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7" name="Rectangle 66"/>
              <p:cNvSpPr/>
              <p:nvPr/>
            </p:nvSpPr>
            <p:spPr bwMode="blackGray">
              <a:xfrm>
                <a:off x="9047363"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8" name="Rectangle 67"/>
              <p:cNvSpPr/>
              <p:nvPr/>
            </p:nvSpPr>
            <p:spPr bwMode="blackGray">
              <a:xfrm>
                <a:off x="1000195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9" name="Rectangle 68"/>
              <p:cNvSpPr/>
              <p:nvPr/>
            </p:nvSpPr>
            <p:spPr bwMode="blackGray">
              <a:xfrm>
                <a:off x="1095654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grpSp>
      <p:sp>
        <p:nvSpPr>
          <p:cNvPr id="3" name="TextBox 2"/>
          <p:cNvSpPr txBox="1"/>
          <p:nvPr/>
        </p:nvSpPr>
        <p:spPr>
          <a:xfrm>
            <a:off x="347239" y="254642"/>
            <a:ext cx="2431115" cy="400110"/>
          </a:xfrm>
          <a:prstGeom prst="rect">
            <a:avLst/>
          </a:prstGeom>
          <a:noFill/>
        </p:spPr>
        <p:txBody>
          <a:bodyPr wrap="none" rtlCol="0">
            <a:spAutoFit/>
          </a:bodyPr>
          <a:lstStyle/>
          <a:p>
            <a:r>
              <a:rPr lang="en-US" sz="2000"/>
              <a:t>Grid</a:t>
            </a:r>
            <a:r>
              <a:rPr lang="en-US" sz="2000" baseline="0"/>
              <a:t> and Text sizing</a:t>
            </a:r>
            <a:endParaRPr lang="en-US" sz="2000" dirty="0"/>
          </a:p>
        </p:txBody>
      </p:sp>
      <p:sp>
        <p:nvSpPr>
          <p:cNvPr id="52" name="TextBox 51"/>
          <p:cNvSpPr txBox="1"/>
          <p:nvPr/>
        </p:nvSpPr>
        <p:spPr>
          <a:xfrm>
            <a:off x="347239" y="1124694"/>
            <a:ext cx="11406418" cy="4082656"/>
          </a:xfrm>
          <a:prstGeom prst="rect">
            <a:avLst/>
          </a:prstGeom>
          <a:noFill/>
        </p:spPr>
        <p:txBody>
          <a:bodyPr wrap="square" rtlCol="0">
            <a:spAutoFit/>
          </a:bodyPr>
          <a:lstStyle/>
          <a:p>
            <a:pPr>
              <a:lnSpc>
                <a:spcPct val="95000"/>
              </a:lnSpc>
              <a:spcBef>
                <a:spcPts val="600"/>
              </a:spcBef>
              <a:spcAft>
                <a:spcPts val="300"/>
              </a:spcAft>
            </a:pPr>
            <a:r>
              <a:rPr lang="en-US" sz="6000" dirty="0"/>
              <a:t>Section Titles, 60pt,</a:t>
            </a:r>
            <a:r>
              <a:rPr lang="en-US" sz="6000" baseline="0" dirty="0"/>
              <a:t> Black</a:t>
            </a:r>
            <a:endParaRPr lang="en-US" sz="6000" dirty="0"/>
          </a:p>
          <a:p>
            <a:pPr>
              <a:lnSpc>
                <a:spcPct val="95000"/>
              </a:lnSpc>
              <a:spcBef>
                <a:spcPts val="600"/>
              </a:spcBef>
              <a:spcAft>
                <a:spcPts val="300"/>
              </a:spcAft>
            </a:pPr>
            <a:r>
              <a:rPr lang="en-US" sz="3600" b="1" dirty="0"/>
              <a:t>Page</a:t>
            </a:r>
            <a:r>
              <a:rPr lang="en-US" sz="3600" b="1" baseline="0" dirty="0"/>
              <a:t> Titles, 36pt, Bold, Black</a:t>
            </a:r>
          </a:p>
          <a:p>
            <a:pPr>
              <a:lnSpc>
                <a:spcPct val="95000"/>
              </a:lnSpc>
              <a:spcBef>
                <a:spcPts val="600"/>
              </a:spcBef>
              <a:spcAft>
                <a:spcPts val="300"/>
              </a:spcAft>
            </a:pPr>
            <a:r>
              <a:rPr lang="en-US" sz="2400" baseline="0" dirty="0">
                <a:solidFill>
                  <a:schemeClr val="accent3"/>
                </a:solidFill>
              </a:rPr>
              <a:t>Sub Titles, 24pt, Gray 80% Accent 3</a:t>
            </a:r>
          </a:p>
          <a:p>
            <a:pPr>
              <a:lnSpc>
                <a:spcPct val="95000"/>
              </a:lnSpc>
              <a:spcBef>
                <a:spcPts val="600"/>
              </a:spcBef>
              <a:spcAft>
                <a:spcPts val="300"/>
              </a:spcAft>
            </a:pPr>
            <a:endParaRPr lang="en-US" sz="2400" baseline="0" dirty="0">
              <a:solidFill>
                <a:schemeClr val="accent3"/>
              </a:solidFill>
            </a:endParaRPr>
          </a:p>
          <a:p>
            <a:pPr>
              <a:lnSpc>
                <a:spcPct val="95000"/>
              </a:lnSpc>
              <a:spcBef>
                <a:spcPts val="600"/>
              </a:spcBef>
              <a:spcAft>
                <a:spcPts val="300"/>
              </a:spcAft>
            </a:pPr>
            <a:r>
              <a:rPr lang="en-US" sz="2400" baseline="0" dirty="0"/>
              <a:t>Standard Text, 24pt, Black</a:t>
            </a:r>
          </a:p>
          <a:p>
            <a:pPr>
              <a:lnSpc>
                <a:spcPct val="95000"/>
              </a:lnSpc>
              <a:spcBef>
                <a:spcPts val="600"/>
              </a:spcBef>
              <a:spcAft>
                <a:spcPts val="300"/>
              </a:spcAft>
            </a:pPr>
            <a:r>
              <a:rPr lang="en-US" sz="2000" baseline="0" dirty="0"/>
              <a:t>Standard Text, 20pt, Black</a:t>
            </a:r>
          </a:p>
          <a:p>
            <a:pPr>
              <a:lnSpc>
                <a:spcPct val="95000"/>
              </a:lnSpc>
              <a:spcBef>
                <a:spcPts val="600"/>
              </a:spcBef>
              <a:spcAft>
                <a:spcPts val="300"/>
              </a:spcAft>
            </a:pPr>
            <a:r>
              <a:rPr lang="en-US" sz="1600" baseline="0" dirty="0"/>
              <a:t>Standard Text, 16pt, Black</a:t>
            </a:r>
          </a:p>
          <a:p>
            <a:endParaRPr lang="en-US" dirty="0"/>
          </a:p>
        </p:txBody>
      </p:sp>
      <p:sp>
        <p:nvSpPr>
          <p:cNvPr id="53" name="TextBox 52"/>
          <p:cNvSpPr txBox="1"/>
          <p:nvPr/>
        </p:nvSpPr>
        <p:spPr>
          <a:xfrm>
            <a:off x="427265" y="5566511"/>
            <a:ext cx="7508337" cy="461665"/>
          </a:xfrm>
          <a:prstGeom prst="rect">
            <a:avLst/>
          </a:prstGeom>
          <a:noFill/>
        </p:spPr>
        <p:txBody>
          <a:bodyPr wrap="none" rtlCol="0">
            <a:spAutoFit/>
          </a:bodyPr>
          <a:lstStyle/>
          <a:p>
            <a:r>
              <a:rPr lang="en-US" sz="2400" b="0" dirty="0"/>
              <a:t>Text</a:t>
            </a:r>
            <a:r>
              <a:rPr lang="en-US" sz="2400" b="0" baseline="0" dirty="0"/>
              <a:t> sizes:   </a:t>
            </a:r>
            <a:r>
              <a:rPr lang="en-US" sz="2400" b="0" dirty="0">
                <a:solidFill>
                  <a:schemeClr val="tx1"/>
                </a:solidFill>
              </a:rPr>
              <a:t>60    48     36     28     24     20    16   14</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DO NOT USE">
    <p:spTree>
      <p:nvGrpSpPr>
        <p:cNvPr id="1" name=""/>
        <p:cNvGrpSpPr/>
        <p:nvPr/>
      </p:nvGrpSpPr>
      <p:grpSpPr>
        <a:xfrm>
          <a:off x="0" y="0"/>
          <a:ext cx="0" cy="0"/>
          <a:chOff x="0" y="0"/>
          <a:chExt cx="0" cy="0"/>
        </a:xfrm>
      </p:grpSpPr>
      <p:sp>
        <p:nvSpPr>
          <p:cNvPr id="2" name="Rectangle 1"/>
          <p:cNvSpPr/>
          <p:nvPr/>
        </p:nvSpPr>
        <p:spPr bwMode="ltGray">
          <a:xfrm>
            <a:off x="672690" y="705853"/>
            <a:ext cx="10846620" cy="545431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52" name="TextBox 51"/>
          <p:cNvSpPr txBox="1"/>
          <p:nvPr/>
        </p:nvSpPr>
        <p:spPr bwMode="ltGray">
          <a:xfrm>
            <a:off x="1106424" y="2121991"/>
            <a:ext cx="9979152" cy="2723823"/>
          </a:xfrm>
          <a:prstGeom prst="rect">
            <a:avLst/>
          </a:prstGeom>
          <a:noFill/>
        </p:spPr>
        <p:txBody>
          <a:bodyPr wrap="square" rtlCol="0">
            <a:spAutoFit/>
          </a:bodyPr>
          <a:lstStyle/>
          <a:p>
            <a:pPr algn="ctr">
              <a:lnSpc>
                <a:spcPct val="95000"/>
              </a:lnSpc>
              <a:spcBef>
                <a:spcPts val="600"/>
              </a:spcBef>
              <a:spcAft>
                <a:spcPts val="300"/>
              </a:spcAft>
            </a:pPr>
            <a:r>
              <a:rPr lang="en-US" sz="6000" dirty="0">
                <a:solidFill>
                  <a:schemeClr val="bg1"/>
                </a:solidFill>
              </a:rPr>
              <a:t>All master slides after this are </a:t>
            </a:r>
            <a:r>
              <a:rPr lang="en-US" sz="6000" b="1" dirty="0">
                <a:solidFill>
                  <a:schemeClr val="bg1"/>
                </a:solidFill>
              </a:rPr>
              <a:t>not</a:t>
            </a:r>
            <a:r>
              <a:rPr lang="en-US" sz="6000" dirty="0">
                <a:solidFill>
                  <a:schemeClr val="bg1"/>
                </a:solidFill>
              </a:rPr>
              <a:t> part</a:t>
            </a:r>
            <a:r>
              <a:rPr lang="en-US" sz="6000" baseline="0" dirty="0">
                <a:solidFill>
                  <a:schemeClr val="bg1"/>
                </a:solidFill>
              </a:rPr>
              <a:t> of this template. </a:t>
            </a:r>
            <a:r>
              <a:rPr lang="en-US" sz="6000" dirty="0">
                <a:solidFill>
                  <a:schemeClr val="bg1"/>
                </a:solidFill>
              </a:rPr>
              <a:t>Please delete them.</a:t>
            </a:r>
            <a:endParaRPr lang="en-US" dirty="0">
              <a:solidFill>
                <a:schemeClr val="bg1"/>
              </a:solidFill>
            </a:endParaRPr>
          </a:p>
        </p:txBody>
      </p:sp>
      <p:sp>
        <p:nvSpPr>
          <p:cNvPr id="100" name="TextBox 99"/>
          <p:cNvSpPr txBox="1"/>
          <p:nvPr/>
        </p:nvSpPr>
        <p:spPr bwMode="ltGray">
          <a:xfrm>
            <a:off x="1382604" y="987011"/>
            <a:ext cx="9426792" cy="969496"/>
          </a:xfrm>
          <a:prstGeom prst="rect">
            <a:avLst/>
          </a:prstGeom>
          <a:noFill/>
        </p:spPr>
        <p:txBody>
          <a:bodyPr wrap="square" rtlCol="0">
            <a:spAutoFit/>
          </a:bodyPr>
          <a:lstStyle/>
          <a:p>
            <a:pPr algn="ctr">
              <a:lnSpc>
                <a:spcPct val="95000"/>
              </a:lnSpc>
              <a:spcBef>
                <a:spcPts val="600"/>
              </a:spcBef>
              <a:spcAft>
                <a:spcPts val="300"/>
              </a:spcAft>
            </a:pPr>
            <a:r>
              <a:rPr lang="en-US" sz="6000" b="1" dirty="0">
                <a:solidFill>
                  <a:schemeClr val="bg1"/>
                </a:solidFill>
              </a:rPr>
              <a:t>DO NOT USE</a:t>
            </a:r>
            <a:endParaRPr lang="en-US" b="1" dirty="0">
              <a:solidFill>
                <a:schemeClr val="bg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10"/>
          <p:cNvSpPr>
            <a:spLocks noGrp="1"/>
          </p:cNvSpPr>
          <p:nvPr>
            <p:ph sz="quarter" idx="14"/>
          </p:nvPr>
        </p:nvSpPr>
        <p:spPr>
          <a:xfrm>
            <a:off x="385118" y="1306933"/>
            <a:ext cx="11407959" cy="4742905"/>
          </a:xfrm>
          <a:prstGeom prst="rect">
            <a:avLst/>
          </a:prstGeom>
        </p:spPr>
        <p:txBody>
          <a:bodyPr lIns="51426" tIns="25713" rIns="51426" bIns="25713"/>
          <a:lstStyle>
            <a:lvl1pPr marL="308492" marR="0" indent="-308492" algn="l" defTabSz="979402" rtl="0" eaLnBrk="1" fontAlgn="auto" latinLnBrk="0" hangingPunct="1">
              <a:lnSpc>
                <a:spcPct val="100000"/>
              </a:lnSpc>
              <a:spcBef>
                <a:spcPts val="809"/>
              </a:spcBef>
              <a:spcAft>
                <a:spcPts val="0"/>
              </a:spcAft>
              <a:buClrTx/>
              <a:buSzPct val="80000"/>
              <a:buFontTx/>
              <a:buBlip>
                <a:blip r:embed="rId3"/>
              </a:buBlip>
              <a:tabLst/>
              <a:defRPr/>
            </a:lvl1pPr>
            <a:lvl2pPr marL="652334" marR="0" indent="-343841" algn="l" defTabSz="979402" rtl="0" eaLnBrk="1" fontAlgn="auto" latinLnBrk="0" hangingPunct="1">
              <a:lnSpc>
                <a:spcPct val="100000"/>
              </a:lnSpc>
              <a:spcBef>
                <a:spcPts val="0"/>
              </a:spcBef>
              <a:spcAft>
                <a:spcPts val="0"/>
              </a:spcAft>
              <a:buClrTx/>
              <a:buSzTx/>
              <a:buFont typeface="Calibri" pitchFamily="34" charset="0"/>
              <a:buChar char="–"/>
              <a:tabLst/>
              <a:defRPr/>
            </a:lvl2pPr>
            <a:lvl3pPr marL="854781" marR="0" indent="-190666" algn="l" defTabSz="979402" rtl="0" eaLnBrk="1" fontAlgn="auto" latinLnBrk="0" hangingPunct="1">
              <a:lnSpc>
                <a:spcPct val="100000"/>
              </a:lnSpc>
              <a:spcBef>
                <a:spcPts val="0"/>
              </a:spcBef>
              <a:spcAft>
                <a:spcPts val="0"/>
              </a:spcAft>
              <a:buClr>
                <a:srgbClr val="7F7F7F"/>
              </a:buClr>
              <a:buSzPct val="100000"/>
              <a:buFont typeface="Wingdings 3" pitchFamily="18" charset="2"/>
              <a:buChar char="ê"/>
              <a:tabLst/>
              <a:defRPr/>
            </a:lvl3pPr>
            <a:lvl4pPr marL="1233970" marR="0" indent="-367405" algn="l" defTabSz="979402" rtl="0" eaLnBrk="1" fontAlgn="auto" latinLnBrk="0" hangingPunct="1">
              <a:lnSpc>
                <a:spcPct val="100000"/>
              </a:lnSpc>
              <a:spcBef>
                <a:spcPts val="0"/>
              </a:spcBef>
              <a:spcAft>
                <a:spcPts val="0"/>
              </a:spcAft>
              <a:buClrTx/>
              <a:buSzTx/>
              <a:buFont typeface="Arial" pitchFamily="34" charset="0"/>
              <a:buChar char="–"/>
              <a:tabLst/>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Text Placeholder 10"/>
          <p:cNvSpPr txBox="1">
            <a:spLocks/>
          </p:cNvSpPr>
          <p:nvPr userDrawn="1"/>
        </p:nvSpPr>
        <p:spPr>
          <a:xfrm>
            <a:off x="225105" y="6654800"/>
            <a:ext cx="4419600" cy="152400"/>
          </a:xfrm>
          <a:prstGeom prst="rect">
            <a:avLst/>
          </a:prstGeom>
        </p:spPr>
        <p:txBody>
          <a:bodyPr lIns="0" tIns="0" rIns="0" bIns="0">
            <a:noAutofit/>
          </a:bodyPr>
          <a:lstStyle>
            <a:lvl1pPr marL="0" indent="0" eaLnBrk="1" hangingPunct="1">
              <a:spcBef>
                <a:spcPts val="675"/>
              </a:spcBef>
              <a:buSzPct val="80000"/>
              <a:buFont typeface="Arial" charset="0"/>
              <a:buNone/>
              <a:defRPr sz="700" spc="0">
                <a:solidFill>
                  <a:schemeClr val="bg1"/>
                </a:solidFill>
                <a:latin typeface="Gotham Book" pitchFamily="50" charset="0"/>
                <a:cs typeface="Gotham Book" pitchFamily="50" charset="0"/>
              </a:defRPr>
            </a:lvl1pPr>
            <a:lvl2pPr marL="542925" indent="-285750" eaLnBrk="1" hangingPunct="1">
              <a:buFont typeface="Calibri" charset="0"/>
              <a:buChar char="–"/>
              <a:defRPr sz="1900">
                <a:latin typeface="+mn-lt"/>
                <a:cs typeface="+mn-cs"/>
              </a:defRPr>
            </a:lvl2pPr>
            <a:lvl3pPr marL="711200" indent="-158750" eaLnBrk="1" hangingPunct="1">
              <a:buClr>
                <a:srgbClr val="7F7F7F"/>
              </a:buClr>
              <a:buSzPct val="100000"/>
              <a:buFont typeface="Wingdings 3" charset="0"/>
              <a:buChar char="ê"/>
              <a:defRPr>
                <a:latin typeface="+mn-lt"/>
                <a:cs typeface="+mn-cs"/>
              </a:defRPr>
            </a:lvl3pPr>
            <a:lvl4pPr marL="925513" indent="-204788" eaLnBrk="1" hangingPunct="1">
              <a:buFont typeface="Arial" charset="0"/>
              <a:buChar char="–"/>
              <a:defRPr>
                <a:latin typeface="+mn-lt"/>
                <a:cs typeface="+mn-cs"/>
              </a:defRPr>
            </a:lvl4pPr>
            <a:lvl5pPr marL="714375" indent="-66675" eaLnBrk="1" hangingPunct="1">
              <a:buClr>
                <a:srgbClr val="7F7F7F"/>
              </a:buClr>
              <a:buFont typeface="Wingdings 3" charset="0"/>
              <a:buChar char="ê"/>
              <a:defRPr>
                <a:latin typeface="+mn-lt"/>
                <a:cs typeface="+mn-cs"/>
              </a:defRPr>
            </a:lvl5pPr>
            <a:lvl6pPr marL="2244919" indent="-204084" defTabSz="816334">
              <a:spcBef>
                <a:spcPct val="20000"/>
              </a:spcBef>
              <a:buFont typeface="Arial" pitchFamily="34" charset="0"/>
              <a:buChar char="•"/>
              <a:defRPr sz="1800">
                <a:latin typeface="+mn-lt"/>
                <a:ea typeface="+mn-ea"/>
                <a:cs typeface="+mn-cs"/>
              </a:defRPr>
            </a:lvl6pPr>
            <a:lvl7pPr marL="2653085" indent="-204084" defTabSz="816334">
              <a:spcBef>
                <a:spcPct val="20000"/>
              </a:spcBef>
              <a:buFont typeface="Arial" pitchFamily="34" charset="0"/>
              <a:buChar char="•"/>
              <a:defRPr sz="1800">
                <a:latin typeface="+mn-lt"/>
                <a:ea typeface="+mn-ea"/>
                <a:cs typeface="+mn-cs"/>
              </a:defRPr>
            </a:lvl7pPr>
            <a:lvl8pPr marL="3061253" indent="-204084" defTabSz="816334">
              <a:spcBef>
                <a:spcPct val="20000"/>
              </a:spcBef>
              <a:buFont typeface="Arial" pitchFamily="34" charset="0"/>
              <a:buChar char="•"/>
              <a:defRPr sz="1800">
                <a:latin typeface="+mn-lt"/>
                <a:ea typeface="+mn-ea"/>
                <a:cs typeface="+mn-cs"/>
              </a:defRPr>
            </a:lvl8pPr>
            <a:lvl9pPr marL="3469420" indent="-204084" defTabSz="816334">
              <a:spcBef>
                <a:spcPct val="20000"/>
              </a:spcBef>
              <a:buFont typeface="Arial" pitchFamily="34" charset="0"/>
              <a:buChar char="•"/>
              <a:defRPr sz="1800">
                <a:latin typeface="+mn-lt"/>
                <a:ea typeface="+mn-ea"/>
                <a:cs typeface="+mn-cs"/>
              </a:defRPr>
            </a:lvl9pPr>
          </a:lstStyle>
          <a:p>
            <a:pPr defTabSz="1087827" fontAlgn="base">
              <a:spcAft>
                <a:spcPct val="0"/>
              </a:spcAft>
            </a:pPr>
            <a:r>
              <a:rPr lang="en-US" sz="933" dirty="0">
                <a:solidFill>
                  <a:prstClr val="white"/>
                </a:solidFill>
                <a:ea typeface="ＭＳ Ｐゴシック" charset="0"/>
              </a:rPr>
              <a:t>Copyright © 2016 Splunk Inc.  Confidential.</a:t>
            </a:r>
          </a:p>
          <a:p>
            <a:pPr defTabSz="1087827" fontAlgn="base">
              <a:spcAft>
                <a:spcPct val="0"/>
              </a:spcAft>
            </a:pPr>
            <a:endParaRPr lang="en-US" sz="933" dirty="0">
              <a:solidFill>
                <a:prstClr val="white"/>
              </a:solidFill>
              <a:ea typeface="ＭＳ Ｐゴシック" charset="0"/>
            </a:endParaRPr>
          </a:p>
        </p:txBody>
      </p:sp>
    </p:spTree>
    <p:custDataLst>
      <p:tags r:id="rId1"/>
    </p:custDataLst>
    <p:extLst>
      <p:ext uri="{BB962C8B-B14F-4D97-AF65-F5344CB8AC3E}">
        <p14:creationId xmlns:p14="http://schemas.microsoft.com/office/powerpoint/2010/main" val="4119466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6062" y="1379621"/>
            <a:ext cx="5349240" cy="4524256"/>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sz="half" idx="12"/>
          </p:nvPr>
        </p:nvSpPr>
        <p:spPr>
          <a:xfrm>
            <a:off x="6386697" y="1379621"/>
            <a:ext cx="5349240" cy="4524256"/>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2" name="Subtitle 2"/>
          <p:cNvSpPr>
            <a:spLocks noGrp="1"/>
          </p:cNvSpPr>
          <p:nvPr>
            <p:ph type="subTitle" idx="13"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10"/>
          <p:cNvSpPr>
            <a:spLocks noGrp="1"/>
          </p:cNvSpPr>
          <p:nvPr>
            <p:ph sz="quarter" idx="14"/>
          </p:nvPr>
        </p:nvSpPr>
        <p:spPr>
          <a:xfrm>
            <a:off x="385118" y="1306933"/>
            <a:ext cx="11407959" cy="4742905"/>
          </a:xfrm>
          <a:prstGeom prst="rect">
            <a:avLst/>
          </a:prstGeom>
        </p:spPr>
        <p:txBody>
          <a:bodyPr lIns="51426" tIns="25713" rIns="51426" bIns="25713"/>
          <a:lstStyle>
            <a:lvl1pPr marL="308492" marR="0" indent="-308492" algn="l" defTabSz="979402" rtl="0" eaLnBrk="1" fontAlgn="auto" latinLnBrk="0" hangingPunct="1">
              <a:lnSpc>
                <a:spcPct val="100000"/>
              </a:lnSpc>
              <a:spcBef>
                <a:spcPts val="809"/>
              </a:spcBef>
              <a:spcAft>
                <a:spcPts val="0"/>
              </a:spcAft>
              <a:buClrTx/>
              <a:buSzPct val="80000"/>
              <a:buFontTx/>
              <a:buBlip>
                <a:blip r:embed="rId3"/>
              </a:buBlip>
              <a:tabLst/>
              <a:defRPr/>
            </a:lvl1pPr>
            <a:lvl2pPr marL="652334" marR="0" indent="-343841" algn="l" defTabSz="979402" rtl="0" eaLnBrk="1" fontAlgn="auto" latinLnBrk="0" hangingPunct="1">
              <a:lnSpc>
                <a:spcPct val="100000"/>
              </a:lnSpc>
              <a:spcBef>
                <a:spcPts val="0"/>
              </a:spcBef>
              <a:spcAft>
                <a:spcPts val="0"/>
              </a:spcAft>
              <a:buClrTx/>
              <a:buSzTx/>
              <a:buFont typeface="Calibri" pitchFamily="34" charset="0"/>
              <a:buChar char="–"/>
              <a:tabLst/>
              <a:defRPr/>
            </a:lvl2pPr>
            <a:lvl3pPr marL="854781" marR="0" indent="-190666" algn="l" defTabSz="979402" rtl="0" eaLnBrk="1" fontAlgn="auto" latinLnBrk="0" hangingPunct="1">
              <a:lnSpc>
                <a:spcPct val="100000"/>
              </a:lnSpc>
              <a:spcBef>
                <a:spcPts val="0"/>
              </a:spcBef>
              <a:spcAft>
                <a:spcPts val="0"/>
              </a:spcAft>
              <a:buClr>
                <a:srgbClr val="7F7F7F"/>
              </a:buClr>
              <a:buSzPct val="100000"/>
              <a:buFont typeface="Wingdings 3" pitchFamily="18" charset="2"/>
              <a:buChar char="ê"/>
              <a:tabLst/>
              <a:defRPr/>
            </a:lvl3pPr>
            <a:lvl4pPr marL="1233970" marR="0" indent="-367405" algn="l" defTabSz="979402" rtl="0" eaLnBrk="1" fontAlgn="auto" latinLnBrk="0" hangingPunct="1">
              <a:lnSpc>
                <a:spcPct val="100000"/>
              </a:lnSpc>
              <a:spcBef>
                <a:spcPts val="0"/>
              </a:spcBef>
              <a:spcAft>
                <a:spcPts val="0"/>
              </a:spcAft>
              <a:buClrTx/>
              <a:buSzTx/>
              <a:buFont typeface="Arial" pitchFamily="34" charset="0"/>
              <a:buChar char="–"/>
              <a:tabLst/>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Text Placeholder 10"/>
          <p:cNvSpPr txBox="1">
            <a:spLocks/>
          </p:cNvSpPr>
          <p:nvPr userDrawn="1"/>
        </p:nvSpPr>
        <p:spPr>
          <a:xfrm>
            <a:off x="225105" y="6654800"/>
            <a:ext cx="4419600" cy="152400"/>
          </a:xfrm>
          <a:prstGeom prst="rect">
            <a:avLst/>
          </a:prstGeom>
        </p:spPr>
        <p:txBody>
          <a:bodyPr lIns="0" tIns="0" rIns="0" bIns="0">
            <a:noAutofit/>
          </a:bodyPr>
          <a:lstStyle>
            <a:lvl1pPr marL="0" indent="0" eaLnBrk="1" hangingPunct="1">
              <a:spcBef>
                <a:spcPts val="675"/>
              </a:spcBef>
              <a:buSzPct val="80000"/>
              <a:buFont typeface="Arial" charset="0"/>
              <a:buNone/>
              <a:defRPr sz="700" spc="0">
                <a:solidFill>
                  <a:schemeClr val="bg1"/>
                </a:solidFill>
                <a:latin typeface="Gotham Book" pitchFamily="50" charset="0"/>
                <a:cs typeface="Gotham Book" pitchFamily="50" charset="0"/>
              </a:defRPr>
            </a:lvl1pPr>
            <a:lvl2pPr marL="542925" indent="-285750" eaLnBrk="1" hangingPunct="1">
              <a:buFont typeface="Calibri" charset="0"/>
              <a:buChar char="–"/>
              <a:defRPr sz="1900">
                <a:latin typeface="+mn-lt"/>
                <a:cs typeface="+mn-cs"/>
              </a:defRPr>
            </a:lvl2pPr>
            <a:lvl3pPr marL="711200" indent="-158750" eaLnBrk="1" hangingPunct="1">
              <a:buClr>
                <a:srgbClr val="7F7F7F"/>
              </a:buClr>
              <a:buSzPct val="100000"/>
              <a:buFont typeface="Wingdings 3" charset="0"/>
              <a:buChar char="ê"/>
              <a:defRPr>
                <a:latin typeface="+mn-lt"/>
                <a:cs typeface="+mn-cs"/>
              </a:defRPr>
            </a:lvl3pPr>
            <a:lvl4pPr marL="925513" indent="-204788" eaLnBrk="1" hangingPunct="1">
              <a:buFont typeface="Arial" charset="0"/>
              <a:buChar char="–"/>
              <a:defRPr>
                <a:latin typeface="+mn-lt"/>
                <a:cs typeface="+mn-cs"/>
              </a:defRPr>
            </a:lvl4pPr>
            <a:lvl5pPr marL="714375" indent="-66675" eaLnBrk="1" hangingPunct="1">
              <a:buClr>
                <a:srgbClr val="7F7F7F"/>
              </a:buClr>
              <a:buFont typeface="Wingdings 3" charset="0"/>
              <a:buChar char="ê"/>
              <a:defRPr>
                <a:latin typeface="+mn-lt"/>
                <a:cs typeface="+mn-cs"/>
              </a:defRPr>
            </a:lvl5pPr>
            <a:lvl6pPr marL="2244919" indent="-204084" defTabSz="816334">
              <a:spcBef>
                <a:spcPct val="20000"/>
              </a:spcBef>
              <a:buFont typeface="Arial" pitchFamily="34" charset="0"/>
              <a:buChar char="•"/>
              <a:defRPr sz="1800">
                <a:latin typeface="+mn-lt"/>
                <a:ea typeface="+mn-ea"/>
                <a:cs typeface="+mn-cs"/>
              </a:defRPr>
            </a:lvl6pPr>
            <a:lvl7pPr marL="2653085" indent="-204084" defTabSz="816334">
              <a:spcBef>
                <a:spcPct val="20000"/>
              </a:spcBef>
              <a:buFont typeface="Arial" pitchFamily="34" charset="0"/>
              <a:buChar char="•"/>
              <a:defRPr sz="1800">
                <a:latin typeface="+mn-lt"/>
                <a:ea typeface="+mn-ea"/>
                <a:cs typeface="+mn-cs"/>
              </a:defRPr>
            </a:lvl7pPr>
            <a:lvl8pPr marL="3061253" indent="-204084" defTabSz="816334">
              <a:spcBef>
                <a:spcPct val="20000"/>
              </a:spcBef>
              <a:buFont typeface="Arial" pitchFamily="34" charset="0"/>
              <a:buChar char="•"/>
              <a:defRPr sz="1800">
                <a:latin typeface="+mn-lt"/>
                <a:ea typeface="+mn-ea"/>
                <a:cs typeface="+mn-cs"/>
              </a:defRPr>
            </a:lvl8pPr>
            <a:lvl9pPr marL="3469420" indent="-204084" defTabSz="816334">
              <a:spcBef>
                <a:spcPct val="20000"/>
              </a:spcBef>
              <a:buFont typeface="Arial" pitchFamily="34" charset="0"/>
              <a:buChar char="•"/>
              <a:defRPr sz="1800">
                <a:latin typeface="+mn-lt"/>
                <a:ea typeface="+mn-ea"/>
                <a:cs typeface="+mn-cs"/>
              </a:defRPr>
            </a:lvl9pPr>
          </a:lstStyle>
          <a:p>
            <a:pPr defTabSz="1087827" fontAlgn="base">
              <a:spcAft>
                <a:spcPct val="0"/>
              </a:spcAft>
            </a:pPr>
            <a:r>
              <a:rPr lang="en-US" sz="933" dirty="0">
                <a:solidFill>
                  <a:prstClr val="white"/>
                </a:solidFill>
                <a:ea typeface="ＭＳ Ｐゴシック" charset="0"/>
              </a:rPr>
              <a:t>Copyright © 2016 Splunk Inc.  Confidential.</a:t>
            </a:r>
          </a:p>
          <a:p>
            <a:pPr defTabSz="1087827" fontAlgn="base">
              <a:spcAft>
                <a:spcPct val="0"/>
              </a:spcAft>
            </a:pPr>
            <a:endParaRPr lang="en-US" sz="933" dirty="0">
              <a:solidFill>
                <a:prstClr val="white"/>
              </a:solidFill>
              <a:ea typeface="ＭＳ Ｐゴシック" charset="0"/>
            </a:endParaRPr>
          </a:p>
        </p:txBody>
      </p:sp>
    </p:spTree>
    <p:custDataLst>
      <p:tags r:id="rId1"/>
    </p:custDataLst>
    <p:extLst>
      <p:ext uri="{BB962C8B-B14F-4D97-AF65-F5344CB8AC3E}">
        <p14:creationId xmlns:p14="http://schemas.microsoft.com/office/powerpoint/2010/main" val="147524490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cSld name="No Footer">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456063" y="310393"/>
            <a:ext cx="11279875" cy="443587"/>
          </a:xfrm>
        </p:spPr>
        <p:txBody>
          <a:bodyPr/>
          <a:lstStyle/>
          <a:p>
            <a:r>
              <a:rPr lang="en-US" dirty="0"/>
              <a:t>Subject: Slide Title</a:t>
            </a:r>
          </a:p>
        </p:txBody>
      </p:sp>
      <p:sp>
        <p:nvSpPr>
          <p:cNvPr id="7" name="Subtitle 2"/>
          <p:cNvSpPr>
            <a:spLocks noGrp="1"/>
          </p:cNvSpPr>
          <p:nvPr>
            <p:ph type="subTitle" idx="14" hasCustomPrompt="1"/>
          </p:nvPr>
        </p:nvSpPr>
        <p:spPr>
          <a:xfrm>
            <a:off x="456065" y="880004"/>
            <a:ext cx="11279873" cy="274600"/>
          </a:xfrm>
        </p:spPr>
        <p:txBody>
          <a:bodyPr tIns="0"/>
          <a:lstStyle>
            <a:lvl1pPr marL="0" indent="0" algn="ctr">
              <a:buNone/>
              <a:defRPr sz="2400">
                <a:solidFill>
                  <a:schemeClr val="accent3"/>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dirty="0"/>
              <a:t>A Subhead Would Help Explain Context and Topic</a:t>
            </a:r>
          </a:p>
        </p:txBody>
      </p:sp>
      <p:sp>
        <p:nvSpPr>
          <p:cNvPr id="2" name="Rectangle 1"/>
          <p:cNvSpPr/>
          <p:nvPr/>
        </p:nvSpPr>
        <p:spPr>
          <a:xfrm>
            <a:off x="-1" y="5445760"/>
            <a:ext cx="9784080" cy="1422400"/>
          </a:xfrm>
          <a:custGeom>
            <a:avLst/>
            <a:gdLst>
              <a:gd name="connsiteX0" fmla="*/ 0 w 12192000"/>
              <a:gd name="connsiteY0" fmla="*/ 0 h 1412240"/>
              <a:gd name="connsiteX1" fmla="*/ 12192000 w 12192000"/>
              <a:gd name="connsiteY1" fmla="*/ 0 h 1412240"/>
              <a:gd name="connsiteX2" fmla="*/ 12192000 w 12192000"/>
              <a:gd name="connsiteY2" fmla="*/ 1412240 h 1412240"/>
              <a:gd name="connsiteX3" fmla="*/ 0 w 12192000"/>
              <a:gd name="connsiteY3" fmla="*/ 1412240 h 1412240"/>
              <a:gd name="connsiteX4" fmla="*/ 0 w 12192000"/>
              <a:gd name="connsiteY4" fmla="*/ 0 h 1412240"/>
              <a:gd name="connsiteX0" fmla="*/ 0 w 12192000"/>
              <a:gd name="connsiteY0" fmla="*/ 0 h 1412240"/>
              <a:gd name="connsiteX1" fmla="*/ 9662160 w 12192000"/>
              <a:gd name="connsiteY1" fmla="*/ 1026160 h 1412240"/>
              <a:gd name="connsiteX2" fmla="*/ 12192000 w 12192000"/>
              <a:gd name="connsiteY2" fmla="*/ 1412240 h 1412240"/>
              <a:gd name="connsiteX3" fmla="*/ 0 w 12192000"/>
              <a:gd name="connsiteY3" fmla="*/ 1412240 h 1412240"/>
              <a:gd name="connsiteX4" fmla="*/ 0 w 12192000"/>
              <a:gd name="connsiteY4" fmla="*/ 0 h 1412240"/>
              <a:gd name="connsiteX0" fmla="*/ 0 w 12192000"/>
              <a:gd name="connsiteY0" fmla="*/ 0 h 1412240"/>
              <a:gd name="connsiteX1" fmla="*/ 8961120 w 12192000"/>
              <a:gd name="connsiteY1" fmla="*/ 762000 h 1412240"/>
              <a:gd name="connsiteX2" fmla="*/ 12192000 w 12192000"/>
              <a:gd name="connsiteY2" fmla="*/ 1412240 h 1412240"/>
              <a:gd name="connsiteX3" fmla="*/ 0 w 12192000"/>
              <a:gd name="connsiteY3" fmla="*/ 1412240 h 1412240"/>
              <a:gd name="connsiteX4" fmla="*/ 0 w 12192000"/>
              <a:gd name="connsiteY4" fmla="*/ 0 h 1412240"/>
              <a:gd name="connsiteX0" fmla="*/ 0 w 9377680"/>
              <a:gd name="connsiteY0" fmla="*/ 0 h 1412240"/>
              <a:gd name="connsiteX1" fmla="*/ 8961120 w 9377680"/>
              <a:gd name="connsiteY1" fmla="*/ 762000 h 1412240"/>
              <a:gd name="connsiteX2" fmla="*/ 9377680 w 9377680"/>
              <a:gd name="connsiteY2" fmla="*/ 1178560 h 1412240"/>
              <a:gd name="connsiteX3" fmla="*/ 0 w 9377680"/>
              <a:gd name="connsiteY3" fmla="*/ 1412240 h 1412240"/>
              <a:gd name="connsiteX4" fmla="*/ 0 w 9377680"/>
              <a:gd name="connsiteY4" fmla="*/ 0 h 1412240"/>
              <a:gd name="connsiteX0" fmla="*/ 0 w 9784080"/>
              <a:gd name="connsiteY0" fmla="*/ 0 h 1422400"/>
              <a:gd name="connsiteX1" fmla="*/ 8961120 w 9784080"/>
              <a:gd name="connsiteY1" fmla="*/ 762000 h 1422400"/>
              <a:gd name="connsiteX2" fmla="*/ 9784080 w 9784080"/>
              <a:gd name="connsiteY2" fmla="*/ 1422400 h 1422400"/>
              <a:gd name="connsiteX3" fmla="*/ 0 w 9784080"/>
              <a:gd name="connsiteY3" fmla="*/ 1412240 h 1422400"/>
              <a:gd name="connsiteX4" fmla="*/ 0 w 9784080"/>
              <a:gd name="connsiteY4" fmla="*/ 0 h 142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84080" h="1422400">
                <a:moveTo>
                  <a:pt x="0" y="0"/>
                </a:moveTo>
                <a:lnTo>
                  <a:pt x="8961120" y="762000"/>
                </a:lnTo>
                <a:lnTo>
                  <a:pt x="9784080" y="1422400"/>
                </a:lnTo>
                <a:lnTo>
                  <a:pt x="0" y="1412240"/>
                </a:lnTo>
                <a:lnTo>
                  <a:pt x="0" y="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dirty="0" err="1">
              <a:solidFill>
                <a:schemeClr val="bg1"/>
              </a:solidFill>
            </a:endParaRPr>
          </a:p>
        </p:txBody>
      </p:sp>
    </p:spTree>
    <p:extLst>
      <p:ext uri="{BB962C8B-B14F-4D97-AF65-F5344CB8AC3E}">
        <p14:creationId xmlns:p14="http://schemas.microsoft.com/office/powerpoint/2010/main" val="42083253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7" name="Graphic 16">
            <a:extLst>
              <a:ext uri="{FF2B5EF4-FFF2-40B4-BE49-F238E27FC236}">
                <a16:creationId xmlns:a16="http://schemas.microsoft.com/office/drawing/2014/main" id="{28F90622-3EA5-4BAF-A4A7-2E1851AFFBA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92006" y="5740400"/>
            <a:ext cx="4014194" cy="537553"/>
          </a:xfrm>
          <a:prstGeom prst="rect">
            <a:avLst/>
          </a:prstGeom>
        </p:spPr>
      </p:pic>
      <p:sp>
        <p:nvSpPr>
          <p:cNvPr id="36" name="Freeform: Shape 35">
            <a:extLst>
              <a:ext uri="{FF2B5EF4-FFF2-40B4-BE49-F238E27FC236}">
                <a16:creationId xmlns:a16="http://schemas.microsoft.com/office/drawing/2014/main" id="{D365D67B-8C23-45D9-A0E1-1259D4BA4131}"/>
              </a:ext>
            </a:extLst>
          </p:cNvPr>
          <p:cNvSpPr/>
          <p:nvPr/>
        </p:nvSpPr>
        <p:spPr bwMode="ltGray">
          <a:xfrm flipH="1">
            <a:off x="0" y="1767038"/>
            <a:ext cx="2871882" cy="3205064"/>
          </a:xfrm>
          <a:custGeom>
            <a:avLst/>
            <a:gdLst>
              <a:gd name="connsiteX0" fmla="*/ 945132 w 3140961"/>
              <a:gd name="connsiteY0" fmla="*/ 0 h 3505361"/>
              <a:gd name="connsiteX1" fmla="*/ 0 w 3140961"/>
              <a:gd name="connsiteY1" fmla="*/ 2074031 h 3505361"/>
              <a:gd name="connsiteX2" fmla="*/ 3140961 w 3140961"/>
              <a:gd name="connsiteY2" fmla="*/ 3505361 h 3505361"/>
              <a:gd name="connsiteX3" fmla="*/ 3140961 w 3140961"/>
              <a:gd name="connsiteY3" fmla="*/ 1000636 h 3505361"/>
              <a:gd name="connsiteX4" fmla="*/ 945132 w 3140961"/>
              <a:gd name="connsiteY4" fmla="*/ 0 h 35053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0961" h="3505361">
                <a:moveTo>
                  <a:pt x="945132" y="0"/>
                </a:moveTo>
                <a:lnTo>
                  <a:pt x="0" y="2074031"/>
                </a:lnTo>
                <a:lnTo>
                  <a:pt x="3140961" y="3505361"/>
                </a:lnTo>
                <a:lnTo>
                  <a:pt x="3140961" y="1000636"/>
                </a:lnTo>
                <a:lnTo>
                  <a:pt x="945132" y="0"/>
                </a:lnTo>
                <a:close/>
              </a:path>
            </a:pathLst>
          </a:custGeom>
          <a:gradFill>
            <a:gsLst>
              <a:gs pos="100000">
                <a:schemeClr val="accent5">
                  <a:alpha val="40000"/>
                </a:schemeClr>
              </a:gs>
              <a:gs pos="9000">
                <a:srgbClr val="F99D1C">
                  <a:alpha val="22000"/>
                </a:srgbClr>
              </a:gs>
            </a:gsLst>
            <a:lin ang="3000000" scaled="0"/>
          </a:gra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00" cap="none" spc="20" normalizeH="0" baseline="0" noProof="0" dirty="0">
              <a:ln>
                <a:noFill/>
              </a:ln>
              <a:solidFill>
                <a:prstClr val="white"/>
              </a:solidFill>
              <a:effectLst/>
              <a:uLnTx/>
              <a:uFillTx/>
              <a:latin typeface="+mn-lt"/>
              <a:ea typeface="+mn-ea"/>
              <a:cs typeface="+mn-cs"/>
            </a:endParaRPr>
          </a:p>
        </p:txBody>
      </p:sp>
      <p:sp>
        <p:nvSpPr>
          <p:cNvPr id="37" name="Freeform: Shape 36">
            <a:extLst>
              <a:ext uri="{FF2B5EF4-FFF2-40B4-BE49-F238E27FC236}">
                <a16:creationId xmlns:a16="http://schemas.microsoft.com/office/drawing/2014/main" id="{6373966B-FDEC-43B8-8B42-DC079E5D2150}"/>
              </a:ext>
            </a:extLst>
          </p:cNvPr>
          <p:cNvSpPr/>
          <p:nvPr/>
        </p:nvSpPr>
        <p:spPr bwMode="ltGray">
          <a:xfrm flipH="1">
            <a:off x="-1" y="2540310"/>
            <a:ext cx="4252739" cy="3460861"/>
          </a:xfrm>
          <a:custGeom>
            <a:avLst/>
            <a:gdLst>
              <a:gd name="connsiteX0" fmla="*/ 912668 w 5592859"/>
              <a:gd name="connsiteY0" fmla="*/ 0 h 4551445"/>
              <a:gd name="connsiteX1" fmla="*/ 0 w 5592859"/>
              <a:gd name="connsiteY1" fmla="*/ 2002790 h 4551445"/>
              <a:gd name="connsiteX2" fmla="*/ 5592859 w 5592859"/>
              <a:gd name="connsiteY2" fmla="*/ 4551445 h 4551445"/>
              <a:gd name="connsiteX3" fmla="*/ 5592859 w 5592859"/>
              <a:gd name="connsiteY3" fmla="*/ 2132755 h 4551445"/>
              <a:gd name="connsiteX4" fmla="*/ 912668 w 5592859"/>
              <a:gd name="connsiteY4" fmla="*/ 0 h 45514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92859" h="4551445">
                <a:moveTo>
                  <a:pt x="912668" y="0"/>
                </a:moveTo>
                <a:lnTo>
                  <a:pt x="0" y="2002790"/>
                </a:lnTo>
                <a:lnTo>
                  <a:pt x="5592859" y="4551445"/>
                </a:lnTo>
                <a:lnTo>
                  <a:pt x="5592859" y="2132755"/>
                </a:lnTo>
                <a:lnTo>
                  <a:pt x="912668" y="0"/>
                </a:lnTo>
                <a:close/>
              </a:path>
            </a:pathLst>
          </a:custGeom>
          <a:gradFill>
            <a:gsLst>
              <a:gs pos="100000">
                <a:srgbClr val="ED3469">
                  <a:alpha val="69000"/>
                </a:srgbClr>
              </a:gs>
              <a:gs pos="9000">
                <a:srgbClr val="F99D1C">
                  <a:alpha val="12000"/>
                </a:srgbClr>
              </a:gs>
            </a:gsLst>
            <a:lin ang="2400000" scaled="0"/>
          </a:gra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00" cap="none" spc="20" normalizeH="0" baseline="0" noProof="0" dirty="0">
              <a:ln>
                <a:noFill/>
              </a:ln>
              <a:solidFill>
                <a:prstClr val="white"/>
              </a:solidFill>
              <a:effectLst/>
              <a:uLnTx/>
              <a:uFillTx/>
              <a:latin typeface="+mn-lt"/>
              <a:ea typeface="+mn-ea"/>
              <a:cs typeface="+mn-cs"/>
            </a:endParaRPr>
          </a:p>
        </p:txBody>
      </p:sp>
      <p:sp>
        <p:nvSpPr>
          <p:cNvPr id="38" name="Freeform: Shape 37">
            <a:extLst>
              <a:ext uri="{FF2B5EF4-FFF2-40B4-BE49-F238E27FC236}">
                <a16:creationId xmlns:a16="http://schemas.microsoft.com/office/drawing/2014/main" id="{75D3ACA9-9BBF-410A-BD6E-633B0D0C3F12}"/>
              </a:ext>
            </a:extLst>
          </p:cNvPr>
          <p:cNvSpPr/>
          <p:nvPr/>
        </p:nvSpPr>
        <p:spPr bwMode="ltGray">
          <a:xfrm flipV="1">
            <a:off x="0" y="5186366"/>
            <a:ext cx="3669254" cy="1671633"/>
          </a:xfrm>
          <a:custGeom>
            <a:avLst/>
            <a:gdLst>
              <a:gd name="connsiteX0" fmla="*/ 3580128 w 4518118"/>
              <a:gd name="connsiteY0" fmla="*/ 2058357 h 2058357"/>
              <a:gd name="connsiteX1" fmla="*/ 4518118 w 4518118"/>
              <a:gd name="connsiteY1" fmla="*/ 0 h 2058357"/>
              <a:gd name="connsiteX2" fmla="*/ 0 w 4518118"/>
              <a:gd name="connsiteY2" fmla="*/ 0 h 2058357"/>
              <a:gd name="connsiteX3" fmla="*/ 0 w 4518118"/>
              <a:gd name="connsiteY3" fmla="*/ 426899 h 2058357"/>
              <a:gd name="connsiteX4" fmla="*/ 3580128 w 4518118"/>
              <a:gd name="connsiteY4" fmla="*/ 2058357 h 20583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18118" h="2058357">
                <a:moveTo>
                  <a:pt x="3580128" y="2058357"/>
                </a:moveTo>
                <a:lnTo>
                  <a:pt x="4518118" y="0"/>
                </a:lnTo>
                <a:lnTo>
                  <a:pt x="0" y="0"/>
                </a:lnTo>
                <a:lnTo>
                  <a:pt x="0" y="426899"/>
                </a:lnTo>
                <a:lnTo>
                  <a:pt x="3580128" y="2058357"/>
                </a:lnTo>
                <a:close/>
              </a:path>
            </a:pathLst>
          </a:custGeom>
          <a:gradFill>
            <a:gsLst>
              <a:gs pos="100000">
                <a:srgbClr val="ED3469">
                  <a:alpha val="69000"/>
                </a:srgbClr>
              </a:gs>
              <a:gs pos="9000">
                <a:srgbClr val="F99D1C">
                  <a:alpha val="20000"/>
                </a:srgbClr>
              </a:gs>
            </a:gsLst>
            <a:lin ang="13800000" scaled="0"/>
          </a:gra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00" cap="none" spc="20" normalizeH="0" baseline="0" noProof="0" dirty="0">
              <a:ln>
                <a:noFill/>
              </a:ln>
              <a:solidFill>
                <a:prstClr val="white"/>
              </a:solidFill>
              <a:effectLst/>
              <a:uLnTx/>
              <a:uFillTx/>
              <a:latin typeface="+mn-lt"/>
              <a:ea typeface="+mn-ea"/>
              <a:cs typeface="+mn-cs"/>
            </a:endParaRPr>
          </a:p>
        </p:txBody>
      </p:sp>
      <p:sp>
        <p:nvSpPr>
          <p:cNvPr id="39" name="Freeform: Shape 38">
            <a:extLst>
              <a:ext uri="{FF2B5EF4-FFF2-40B4-BE49-F238E27FC236}">
                <a16:creationId xmlns:a16="http://schemas.microsoft.com/office/drawing/2014/main" id="{AEFCECFB-D8C4-4A7A-92A2-D4F6A136EF2F}"/>
              </a:ext>
            </a:extLst>
          </p:cNvPr>
          <p:cNvSpPr/>
          <p:nvPr/>
        </p:nvSpPr>
        <p:spPr bwMode="ltGray">
          <a:xfrm flipV="1">
            <a:off x="1" y="3893867"/>
            <a:ext cx="3016539" cy="2964133"/>
          </a:xfrm>
          <a:custGeom>
            <a:avLst/>
            <a:gdLst>
              <a:gd name="connsiteX0" fmla="*/ 2157730 w 3102861"/>
              <a:gd name="connsiteY0" fmla="*/ 3048955 h 3048955"/>
              <a:gd name="connsiteX1" fmla="*/ 3102861 w 3102861"/>
              <a:gd name="connsiteY1" fmla="*/ 974924 h 3048955"/>
              <a:gd name="connsiteX2" fmla="*/ 963454 w 3102861"/>
              <a:gd name="connsiteY2" fmla="*/ 0 h 3048955"/>
              <a:gd name="connsiteX3" fmla="*/ 0 w 3102861"/>
              <a:gd name="connsiteY3" fmla="*/ 0 h 3048955"/>
              <a:gd name="connsiteX4" fmla="*/ 0 w 3102861"/>
              <a:gd name="connsiteY4" fmla="*/ 2065681 h 3048955"/>
              <a:gd name="connsiteX5" fmla="*/ 2157730 w 3102861"/>
              <a:gd name="connsiteY5" fmla="*/ 3048955 h 3048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02861" h="3048955">
                <a:moveTo>
                  <a:pt x="2157730" y="3048955"/>
                </a:moveTo>
                <a:lnTo>
                  <a:pt x="3102861" y="974924"/>
                </a:lnTo>
                <a:lnTo>
                  <a:pt x="963454" y="0"/>
                </a:lnTo>
                <a:lnTo>
                  <a:pt x="0" y="0"/>
                </a:lnTo>
                <a:lnTo>
                  <a:pt x="0" y="2065681"/>
                </a:lnTo>
                <a:lnTo>
                  <a:pt x="2157730" y="3048955"/>
                </a:lnTo>
                <a:close/>
              </a:path>
            </a:pathLst>
          </a:custGeom>
          <a:gradFill flip="none" rotWithShape="0">
            <a:gsLst>
              <a:gs pos="100000">
                <a:srgbClr val="F67F32">
                  <a:alpha val="40000"/>
                </a:srgbClr>
              </a:gs>
              <a:gs pos="36000">
                <a:srgbClr val="F99D1C">
                  <a:alpha val="39000"/>
                </a:srgbClr>
              </a:gs>
            </a:gsLst>
            <a:lin ang="9000000" scaled="0"/>
            <a:tileRect/>
          </a:gra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00" cap="none" spc="20" normalizeH="0" baseline="0" noProof="0" dirty="0">
              <a:ln>
                <a:noFill/>
              </a:ln>
              <a:solidFill>
                <a:prstClr val="white"/>
              </a:solidFill>
              <a:effectLst/>
              <a:uLnTx/>
              <a:uFillTx/>
              <a:latin typeface="+mn-lt"/>
              <a:ea typeface="+mn-ea"/>
              <a:cs typeface="+mn-cs"/>
            </a:endParaRPr>
          </a:p>
        </p:txBody>
      </p:sp>
      <p:cxnSp>
        <p:nvCxnSpPr>
          <p:cNvPr id="40" name="Straight Connector 39">
            <a:extLst>
              <a:ext uri="{FF2B5EF4-FFF2-40B4-BE49-F238E27FC236}">
                <a16:creationId xmlns:a16="http://schemas.microsoft.com/office/drawing/2014/main" id="{64E88AE5-AD07-4156-AACA-83CE816D8E8A}"/>
              </a:ext>
            </a:extLst>
          </p:cNvPr>
          <p:cNvCxnSpPr>
            <a:cxnSpLocks/>
          </p:cNvCxnSpPr>
          <p:nvPr/>
        </p:nvCxnSpPr>
        <p:spPr bwMode="black">
          <a:xfrm flipH="1">
            <a:off x="913370" y="6158172"/>
            <a:ext cx="1563442" cy="701945"/>
          </a:xfrm>
          <a:prstGeom prst="line">
            <a:avLst/>
          </a:prstGeom>
          <a:ln w="12700" cap="rnd">
            <a:solidFill>
              <a:sysClr val="window" lastClr="FFFFFF"/>
            </a:solidFill>
          </a:ln>
        </p:spPr>
      </p:cxnSp>
      <p:sp>
        <p:nvSpPr>
          <p:cNvPr id="10" name="Title 1">
            <a:extLst>
              <a:ext uri="{FF2B5EF4-FFF2-40B4-BE49-F238E27FC236}">
                <a16:creationId xmlns:a16="http://schemas.microsoft.com/office/drawing/2014/main" id="{F73F236F-0421-4890-9FAF-AE9C745D2765}"/>
              </a:ext>
            </a:extLst>
          </p:cNvPr>
          <p:cNvSpPr>
            <a:spLocks noGrp="1"/>
          </p:cNvSpPr>
          <p:nvPr>
            <p:ph type="ctrTitle" hasCustomPrompt="1"/>
          </p:nvPr>
        </p:nvSpPr>
        <p:spPr>
          <a:xfrm>
            <a:off x="3562350" y="739900"/>
            <a:ext cx="7943850" cy="2215991"/>
          </a:xfrm>
        </p:spPr>
        <p:txBody>
          <a:bodyPr anchor="b"/>
          <a:lstStyle>
            <a:lvl1pPr algn="l">
              <a:lnSpc>
                <a:spcPct val="80000"/>
              </a:lnSpc>
              <a:defRPr sz="6000" spc="-150" baseline="0">
                <a:solidFill>
                  <a:schemeClr val="bg1"/>
                </a:solidFill>
              </a:defRPr>
            </a:lvl1pPr>
          </a:lstStyle>
          <a:p>
            <a:r>
              <a:rPr lang="en-US" dirty="0"/>
              <a:t>Click to edit</a:t>
            </a:r>
            <a:br>
              <a:rPr lang="en-US" dirty="0"/>
            </a:br>
            <a:r>
              <a:rPr lang="en-US" dirty="0"/>
              <a:t>Master</a:t>
            </a:r>
            <a:br>
              <a:rPr lang="en-US" dirty="0"/>
            </a:br>
            <a:r>
              <a:rPr lang="en-US" dirty="0"/>
              <a:t>title style</a:t>
            </a:r>
          </a:p>
        </p:txBody>
      </p:sp>
      <p:sp>
        <p:nvSpPr>
          <p:cNvPr id="11" name="Subtitle 2">
            <a:extLst>
              <a:ext uri="{FF2B5EF4-FFF2-40B4-BE49-F238E27FC236}">
                <a16:creationId xmlns:a16="http://schemas.microsoft.com/office/drawing/2014/main" id="{93B2AC46-4ACE-4C41-BFED-3FCCD35A817E}"/>
              </a:ext>
            </a:extLst>
          </p:cNvPr>
          <p:cNvSpPr>
            <a:spLocks noGrp="1"/>
          </p:cNvSpPr>
          <p:nvPr>
            <p:ph type="subTitle" idx="1"/>
          </p:nvPr>
        </p:nvSpPr>
        <p:spPr>
          <a:xfrm>
            <a:off x="3562350" y="3047965"/>
            <a:ext cx="7943850" cy="350865"/>
          </a:xfrm>
        </p:spPr>
        <p:txBody>
          <a:bodyPr wrap="square">
            <a:spAutoFit/>
          </a:bodyPr>
          <a:lstStyle>
            <a:lvl1pPr marL="0" indent="0" algn="l">
              <a:buNone/>
              <a:defRPr sz="2400" spc="-3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2" name="Text Placeholder 2">
            <a:extLst>
              <a:ext uri="{FF2B5EF4-FFF2-40B4-BE49-F238E27FC236}">
                <a16:creationId xmlns:a16="http://schemas.microsoft.com/office/drawing/2014/main" id="{AAE70A36-7859-4647-AF1C-6B4E5037FEA6}"/>
              </a:ext>
            </a:extLst>
          </p:cNvPr>
          <p:cNvSpPr>
            <a:spLocks noGrp="1"/>
          </p:cNvSpPr>
          <p:nvPr>
            <p:ph type="body" idx="14" hasCustomPrompt="1"/>
          </p:nvPr>
        </p:nvSpPr>
        <p:spPr>
          <a:xfrm>
            <a:off x="3562350" y="4364222"/>
            <a:ext cx="7943850" cy="280974"/>
          </a:xfrm>
        </p:spPr>
        <p:txBody>
          <a:bodyPr wrap="square" anchor="b">
            <a:spAutoFit/>
          </a:bodyPr>
          <a:lstStyle>
            <a:lvl1pPr marL="0" indent="0" algn="l">
              <a:lnSpc>
                <a:spcPct val="83000"/>
              </a:lnSpc>
              <a:spcBef>
                <a:spcPts val="0"/>
              </a:spcBef>
              <a:spcAft>
                <a:spcPts val="0"/>
              </a:spcAft>
              <a:buNone/>
              <a:defRPr sz="2200" b="1" spc="-50" baseline="0">
                <a:solidFill>
                  <a:schemeClr val="bg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Name Placeholder</a:t>
            </a:r>
          </a:p>
        </p:txBody>
      </p:sp>
      <p:sp>
        <p:nvSpPr>
          <p:cNvPr id="22" name="Text Placeholder 2">
            <a:extLst>
              <a:ext uri="{FF2B5EF4-FFF2-40B4-BE49-F238E27FC236}">
                <a16:creationId xmlns:a16="http://schemas.microsoft.com/office/drawing/2014/main" id="{7FCC02AE-BAA3-4228-AA17-919826569EAE}"/>
              </a:ext>
            </a:extLst>
          </p:cNvPr>
          <p:cNvSpPr>
            <a:spLocks noGrp="1"/>
          </p:cNvSpPr>
          <p:nvPr>
            <p:ph type="body" idx="15" hasCustomPrompt="1"/>
          </p:nvPr>
        </p:nvSpPr>
        <p:spPr>
          <a:xfrm>
            <a:off x="3562350" y="4750541"/>
            <a:ext cx="7943850" cy="229935"/>
          </a:xfrm>
        </p:spPr>
        <p:txBody>
          <a:bodyPr wrap="square" anchor="t">
            <a:spAutoFit/>
          </a:bodyPr>
          <a:lstStyle>
            <a:lvl1pPr marL="0" indent="0" algn="l">
              <a:lnSpc>
                <a:spcPct val="83000"/>
              </a:lnSpc>
              <a:spcBef>
                <a:spcPts val="0"/>
              </a:spcBef>
              <a:spcAft>
                <a:spcPts val="0"/>
              </a:spcAft>
              <a:buNone/>
              <a:defRPr sz="1800" b="0" spc="-30" baseline="0">
                <a:solidFill>
                  <a:schemeClr val="bg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Date Placeholder</a:t>
            </a:r>
          </a:p>
        </p:txBody>
      </p:sp>
      <p:sp>
        <p:nvSpPr>
          <p:cNvPr id="41" name="Oval 40">
            <a:extLst>
              <a:ext uri="{FF2B5EF4-FFF2-40B4-BE49-F238E27FC236}">
                <a16:creationId xmlns:a16="http://schemas.microsoft.com/office/drawing/2014/main" id="{7CA6F0B0-3566-4225-8E1A-A6BF1B6A32E8}"/>
              </a:ext>
            </a:extLst>
          </p:cNvPr>
          <p:cNvSpPr/>
          <p:nvPr/>
        </p:nvSpPr>
        <p:spPr bwMode="black">
          <a:xfrm>
            <a:off x="2060112" y="3916091"/>
            <a:ext cx="161760" cy="161760"/>
          </a:xfrm>
          <a:prstGeom prst="ellipse">
            <a:avLst/>
          </a:prstGeom>
          <a:ln w="12700" cap="rnd">
            <a:solidFill>
              <a:sysClr val="window" lastClr="FFFFFF">
                <a:alpha val="70000"/>
              </a:sysClr>
            </a:solidFill>
          </a:ln>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black"/>
              </a:solidFill>
              <a:effectLst/>
              <a:uLnTx/>
              <a:uFillTx/>
              <a:latin typeface="+mn-lt"/>
              <a:hlinkClick r:id="rId5"/>
            </a:endParaRPr>
          </a:p>
        </p:txBody>
      </p:sp>
      <p:sp>
        <p:nvSpPr>
          <p:cNvPr id="14" name="Rectangle 13">
            <a:extLst>
              <a:ext uri="{FF2B5EF4-FFF2-40B4-BE49-F238E27FC236}">
                <a16:creationId xmlns:a16="http://schemas.microsoft.com/office/drawing/2014/main" id="{EC4D4886-A2FD-F741-82D5-1CE0885D34EA}"/>
              </a:ext>
            </a:extLst>
          </p:cNvPr>
          <p:cNvSpPr/>
          <p:nvPr/>
        </p:nvSpPr>
        <p:spPr>
          <a:xfrm>
            <a:off x="10836946" y="87136"/>
            <a:ext cx="1338508" cy="181868"/>
          </a:xfrm>
          <a:prstGeom prst="rect">
            <a:avLst/>
          </a:prstGeom>
        </p:spPr>
        <p:txBody>
          <a:bodyPr wrap="none">
            <a:noAutofit/>
          </a:bodyPr>
          <a:lstStyle/>
          <a:p>
            <a:pPr lvl="0" algn="r"/>
            <a:r>
              <a:rPr lang="en-US" sz="700" b="0" i="0" kern="1200" spc="120" baseline="0" dirty="0">
                <a:solidFill>
                  <a:schemeClr val="bg1"/>
                </a:solidFill>
                <a:effectLst/>
                <a:latin typeface="+mn-lt"/>
                <a:ea typeface="+mn-ea"/>
                <a:cs typeface="+mn-cs"/>
              </a:rPr>
              <a:t>© 2020 SPLUNK INC.</a:t>
            </a:r>
            <a:endParaRPr lang="en-US" sz="700" spc="120" baseline="0" dirty="0">
              <a:solidFill>
                <a:schemeClr val="bg1"/>
              </a:solidFill>
            </a:endParaRPr>
          </a:p>
        </p:txBody>
      </p:sp>
    </p:spTree>
    <p:extLst>
      <p:ext uri="{BB962C8B-B14F-4D97-AF65-F5344CB8AC3E}">
        <p14:creationId xmlns:p14="http://schemas.microsoft.com/office/powerpoint/2010/main" val="28652977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Title and Content">
    <p:bg bwMode="ltGray">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BB1E79-E5C3-45B7-B8A8-44379F1FFAF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B92B28C-EF0C-470D-83F4-B97C0A1392A4}"/>
              </a:ext>
            </a:extLst>
          </p:cNvPr>
          <p:cNvSpPr>
            <a:spLocks noGrp="1"/>
          </p:cNvSpPr>
          <p:nvPr>
            <p:ph idx="1"/>
          </p:nvPr>
        </p:nvSpPr>
        <p:spPr>
          <a:xfrm>
            <a:off x="685800" y="2368296"/>
            <a:ext cx="10817352" cy="3803904"/>
          </a:xfrm>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a:extLst>
              <a:ext uri="{FF2B5EF4-FFF2-40B4-BE49-F238E27FC236}">
                <a16:creationId xmlns:a16="http://schemas.microsoft.com/office/drawing/2014/main" id="{9995DAD6-A2B0-4D82-8AB9-841C98968AF6}"/>
              </a:ext>
            </a:extLst>
          </p:cNvPr>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23768743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391BC7DE-5A1F-434B-AD88-42E91B0DBBAC}"/>
              </a:ext>
            </a:extLst>
          </p:cNvPr>
          <p:cNvSpPr>
            <a:spLocks noGrp="1"/>
          </p:cNvSpPr>
          <p:nvPr>
            <p:ph type="title"/>
          </p:nvPr>
        </p:nvSpPr>
        <p:spPr/>
        <p:txBody>
          <a:bodyPr/>
          <a:lstStyle/>
          <a:p>
            <a:r>
              <a:rPr lang="en-US"/>
              <a:t>Click to edit Master title style</a:t>
            </a:r>
          </a:p>
        </p:txBody>
      </p:sp>
      <p:sp>
        <p:nvSpPr>
          <p:cNvPr id="12" name="Content Placeholder 2">
            <a:extLst>
              <a:ext uri="{FF2B5EF4-FFF2-40B4-BE49-F238E27FC236}">
                <a16:creationId xmlns:a16="http://schemas.microsoft.com/office/drawing/2014/main" id="{2BC40E56-AC2F-4B33-A3C7-83EC6700BC5C}"/>
              </a:ext>
            </a:extLst>
          </p:cNvPr>
          <p:cNvSpPr>
            <a:spLocks noGrp="1"/>
          </p:cNvSpPr>
          <p:nvPr>
            <p:ph idx="1"/>
          </p:nvPr>
        </p:nvSpPr>
        <p:spPr>
          <a:xfrm>
            <a:off x="685800" y="2368296"/>
            <a:ext cx="5060950" cy="3803904"/>
          </a:xfrm>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2" name="Content Placeholder 2">
            <a:extLst>
              <a:ext uri="{FF2B5EF4-FFF2-40B4-BE49-F238E27FC236}">
                <a16:creationId xmlns:a16="http://schemas.microsoft.com/office/drawing/2014/main" id="{B457071F-BC37-42D5-A774-8D2012B5D26D}"/>
              </a:ext>
            </a:extLst>
          </p:cNvPr>
          <p:cNvSpPr>
            <a:spLocks noGrp="1"/>
          </p:cNvSpPr>
          <p:nvPr>
            <p:ph idx="14"/>
          </p:nvPr>
        </p:nvSpPr>
        <p:spPr>
          <a:xfrm>
            <a:off x="6445250" y="2368296"/>
            <a:ext cx="5060950" cy="3803904"/>
          </a:xfrm>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a:extLst>
              <a:ext uri="{FF2B5EF4-FFF2-40B4-BE49-F238E27FC236}">
                <a16:creationId xmlns:a16="http://schemas.microsoft.com/office/drawing/2014/main" id="{C8F92CB9-7600-4115-903D-0FDC460CA7C5}"/>
              </a:ext>
            </a:extLst>
          </p:cNvPr>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3237479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Weighted Right">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391BC7DE-5A1F-434B-AD88-42E91B0DBBAC}"/>
              </a:ext>
            </a:extLst>
          </p:cNvPr>
          <p:cNvSpPr>
            <a:spLocks noGrp="1"/>
          </p:cNvSpPr>
          <p:nvPr>
            <p:ph type="title"/>
          </p:nvPr>
        </p:nvSpPr>
        <p:spPr/>
        <p:txBody>
          <a:bodyPr/>
          <a:lstStyle/>
          <a:p>
            <a:r>
              <a:rPr lang="en-US"/>
              <a:t>Click to edit Master title style</a:t>
            </a:r>
          </a:p>
        </p:txBody>
      </p:sp>
      <p:sp>
        <p:nvSpPr>
          <p:cNvPr id="11" name="Content Placeholder 2">
            <a:extLst>
              <a:ext uri="{FF2B5EF4-FFF2-40B4-BE49-F238E27FC236}">
                <a16:creationId xmlns:a16="http://schemas.microsoft.com/office/drawing/2014/main" id="{361FFDFA-A739-479C-8070-3D940BD6039C}"/>
              </a:ext>
            </a:extLst>
          </p:cNvPr>
          <p:cNvSpPr>
            <a:spLocks noGrp="1"/>
          </p:cNvSpPr>
          <p:nvPr>
            <p:ph idx="14"/>
          </p:nvPr>
        </p:nvSpPr>
        <p:spPr>
          <a:xfrm>
            <a:off x="685800" y="2368296"/>
            <a:ext cx="3149598" cy="3803904"/>
          </a:xfrm>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2">
            <a:extLst>
              <a:ext uri="{FF2B5EF4-FFF2-40B4-BE49-F238E27FC236}">
                <a16:creationId xmlns:a16="http://schemas.microsoft.com/office/drawing/2014/main" id="{931444C7-FD7E-49D4-A0D7-CC5C7D69CCA0}"/>
              </a:ext>
            </a:extLst>
          </p:cNvPr>
          <p:cNvSpPr>
            <a:spLocks noGrp="1"/>
          </p:cNvSpPr>
          <p:nvPr>
            <p:ph idx="15"/>
          </p:nvPr>
        </p:nvSpPr>
        <p:spPr>
          <a:xfrm>
            <a:off x="4521198" y="2368296"/>
            <a:ext cx="6981954" cy="3803904"/>
          </a:xfrm>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a:extLst>
              <a:ext uri="{FF2B5EF4-FFF2-40B4-BE49-F238E27FC236}">
                <a16:creationId xmlns:a16="http://schemas.microsoft.com/office/drawing/2014/main" id="{AE55D92D-4CDD-49D0-A55E-484E5EE14E92}"/>
              </a:ext>
            </a:extLst>
          </p:cNvPr>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24547014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Weighted Left">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391BC7DE-5A1F-434B-AD88-42E91B0DBBAC}"/>
              </a:ext>
            </a:extLst>
          </p:cNvPr>
          <p:cNvSpPr>
            <a:spLocks noGrp="1"/>
          </p:cNvSpPr>
          <p:nvPr>
            <p:ph type="title"/>
          </p:nvPr>
        </p:nvSpPr>
        <p:spPr/>
        <p:txBody>
          <a:bodyPr/>
          <a:lstStyle/>
          <a:p>
            <a:r>
              <a:rPr lang="en-US"/>
              <a:t>Click to edit Master title style</a:t>
            </a:r>
          </a:p>
        </p:txBody>
      </p:sp>
      <p:sp>
        <p:nvSpPr>
          <p:cNvPr id="12" name="Content Placeholder 2">
            <a:extLst>
              <a:ext uri="{FF2B5EF4-FFF2-40B4-BE49-F238E27FC236}">
                <a16:creationId xmlns:a16="http://schemas.microsoft.com/office/drawing/2014/main" id="{65743CAF-448D-434C-A0FF-EBD02A580AF7}"/>
              </a:ext>
            </a:extLst>
          </p:cNvPr>
          <p:cNvSpPr>
            <a:spLocks noGrp="1"/>
          </p:cNvSpPr>
          <p:nvPr>
            <p:ph idx="15"/>
          </p:nvPr>
        </p:nvSpPr>
        <p:spPr>
          <a:xfrm>
            <a:off x="8353554" y="2368296"/>
            <a:ext cx="3149598" cy="3803904"/>
          </a:xfrm>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2">
            <a:extLst>
              <a:ext uri="{FF2B5EF4-FFF2-40B4-BE49-F238E27FC236}">
                <a16:creationId xmlns:a16="http://schemas.microsoft.com/office/drawing/2014/main" id="{7C47ADAC-D2FB-4AA5-8740-F74F20D530A7}"/>
              </a:ext>
            </a:extLst>
          </p:cNvPr>
          <p:cNvSpPr>
            <a:spLocks noGrp="1"/>
          </p:cNvSpPr>
          <p:nvPr>
            <p:ph idx="14"/>
          </p:nvPr>
        </p:nvSpPr>
        <p:spPr>
          <a:xfrm>
            <a:off x="685800" y="2368296"/>
            <a:ext cx="6984998" cy="3803904"/>
          </a:xfrm>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a:extLst>
              <a:ext uri="{FF2B5EF4-FFF2-40B4-BE49-F238E27FC236}">
                <a16:creationId xmlns:a16="http://schemas.microsoft.com/office/drawing/2014/main" id="{E87D4A00-6F68-47A6-9E1B-9D4E3AFC210B}"/>
              </a:ext>
            </a:extLst>
          </p:cNvPr>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1455960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Three Content">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391BC7DE-5A1F-434B-AD88-42E91B0DBBAC}"/>
              </a:ext>
            </a:extLst>
          </p:cNvPr>
          <p:cNvSpPr>
            <a:spLocks noGrp="1"/>
          </p:cNvSpPr>
          <p:nvPr>
            <p:ph type="title"/>
          </p:nvPr>
        </p:nvSpPr>
        <p:spPr>
          <a:xfrm>
            <a:off x="685800" y="521208"/>
            <a:ext cx="10817352" cy="1033272"/>
          </a:xfrm>
        </p:spPr>
        <p:txBody>
          <a:bodyPr/>
          <a:lstStyle/>
          <a:p>
            <a:r>
              <a:rPr lang="en-US"/>
              <a:t>Click to edit Master title style</a:t>
            </a:r>
          </a:p>
        </p:txBody>
      </p:sp>
      <p:sp>
        <p:nvSpPr>
          <p:cNvPr id="12" name="Content Placeholder 2">
            <a:extLst>
              <a:ext uri="{FF2B5EF4-FFF2-40B4-BE49-F238E27FC236}">
                <a16:creationId xmlns:a16="http://schemas.microsoft.com/office/drawing/2014/main" id="{8FBCAAD2-4663-44D2-803C-8BDCB6185C64}"/>
              </a:ext>
            </a:extLst>
          </p:cNvPr>
          <p:cNvSpPr>
            <a:spLocks noGrp="1"/>
          </p:cNvSpPr>
          <p:nvPr>
            <p:ph idx="15"/>
          </p:nvPr>
        </p:nvSpPr>
        <p:spPr>
          <a:xfrm>
            <a:off x="8353554" y="2368296"/>
            <a:ext cx="3149598" cy="3803904"/>
          </a:xfrm>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2">
            <a:extLst>
              <a:ext uri="{FF2B5EF4-FFF2-40B4-BE49-F238E27FC236}">
                <a16:creationId xmlns:a16="http://schemas.microsoft.com/office/drawing/2014/main" id="{A3912644-9CBA-47E8-90BC-E85BE72B7F53}"/>
              </a:ext>
            </a:extLst>
          </p:cNvPr>
          <p:cNvSpPr>
            <a:spLocks noGrp="1"/>
          </p:cNvSpPr>
          <p:nvPr>
            <p:ph idx="16"/>
          </p:nvPr>
        </p:nvSpPr>
        <p:spPr>
          <a:xfrm>
            <a:off x="4519677" y="2368296"/>
            <a:ext cx="3149598" cy="3803904"/>
          </a:xfrm>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2">
            <a:extLst>
              <a:ext uri="{FF2B5EF4-FFF2-40B4-BE49-F238E27FC236}">
                <a16:creationId xmlns:a16="http://schemas.microsoft.com/office/drawing/2014/main" id="{526B5D2D-DD2B-45DC-9438-C314B692CE29}"/>
              </a:ext>
            </a:extLst>
          </p:cNvPr>
          <p:cNvSpPr>
            <a:spLocks noGrp="1"/>
          </p:cNvSpPr>
          <p:nvPr>
            <p:ph idx="17"/>
          </p:nvPr>
        </p:nvSpPr>
        <p:spPr>
          <a:xfrm>
            <a:off x="685800" y="2368296"/>
            <a:ext cx="3149598" cy="3803904"/>
          </a:xfrm>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
            <a:extLst>
              <a:ext uri="{FF2B5EF4-FFF2-40B4-BE49-F238E27FC236}">
                <a16:creationId xmlns:a16="http://schemas.microsoft.com/office/drawing/2014/main" id="{5AB88E0E-52CC-45A0-9DB5-1169651B53E4}"/>
              </a:ext>
            </a:extLst>
          </p:cNvPr>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2577805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Four Content">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391BC7DE-5A1F-434B-AD88-42E91B0DBBAC}"/>
              </a:ext>
            </a:extLst>
          </p:cNvPr>
          <p:cNvSpPr>
            <a:spLocks noGrp="1"/>
          </p:cNvSpPr>
          <p:nvPr>
            <p:ph type="title"/>
          </p:nvPr>
        </p:nvSpPr>
        <p:spPr/>
        <p:txBody>
          <a:bodyPr/>
          <a:lstStyle/>
          <a:p>
            <a:r>
              <a:rPr lang="en-US"/>
              <a:t>Click to edit Master title style</a:t>
            </a:r>
          </a:p>
        </p:txBody>
      </p:sp>
      <p:sp>
        <p:nvSpPr>
          <p:cNvPr id="14" name="Content Placeholder 2">
            <a:extLst>
              <a:ext uri="{FF2B5EF4-FFF2-40B4-BE49-F238E27FC236}">
                <a16:creationId xmlns:a16="http://schemas.microsoft.com/office/drawing/2014/main" id="{C1B22808-3976-4202-BAE9-229A9D467B50}"/>
              </a:ext>
            </a:extLst>
          </p:cNvPr>
          <p:cNvSpPr>
            <a:spLocks noGrp="1"/>
          </p:cNvSpPr>
          <p:nvPr>
            <p:ph idx="17"/>
          </p:nvPr>
        </p:nvSpPr>
        <p:spPr>
          <a:xfrm>
            <a:off x="685800" y="2368296"/>
            <a:ext cx="2190750" cy="3803904"/>
          </a:xfrm>
          <a:noFill/>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2">
            <a:extLst>
              <a:ext uri="{FF2B5EF4-FFF2-40B4-BE49-F238E27FC236}">
                <a16:creationId xmlns:a16="http://schemas.microsoft.com/office/drawing/2014/main" id="{9F324D3D-B903-4BFC-A707-66B106A02A98}"/>
              </a:ext>
            </a:extLst>
          </p:cNvPr>
          <p:cNvSpPr>
            <a:spLocks noGrp="1"/>
          </p:cNvSpPr>
          <p:nvPr>
            <p:ph idx="18"/>
          </p:nvPr>
        </p:nvSpPr>
        <p:spPr>
          <a:xfrm>
            <a:off x="3562350" y="2368296"/>
            <a:ext cx="2190750" cy="3803904"/>
          </a:xfrm>
          <a:noFill/>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Content Placeholder 2">
            <a:extLst>
              <a:ext uri="{FF2B5EF4-FFF2-40B4-BE49-F238E27FC236}">
                <a16:creationId xmlns:a16="http://schemas.microsoft.com/office/drawing/2014/main" id="{79419950-40CA-42C9-B3E3-ECCC2F599986}"/>
              </a:ext>
            </a:extLst>
          </p:cNvPr>
          <p:cNvSpPr>
            <a:spLocks noGrp="1"/>
          </p:cNvSpPr>
          <p:nvPr>
            <p:ph idx="19"/>
          </p:nvPr>
        </p:nvSpPr>
        <p:spPr>
          <a:xfrm>
            <a:off x="6438900" y="2368296"/>
            <a:ext cx="2190750" cy="3803904"/>
          </a:xfrm>
          <a:noFill/>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Content Placeholder 2">
            <a:extLst>
              <a:ext uri="{FF2B5EF4-FFF2-40B4-BE49-F238E27FC236}">
                <a16:creationId xmlns:a16="http://schemas.microsoft.com/office/drawing/2014/main" id="{2BB5DB8B-CAAE-476F-92EE-882354C990B4}"/>
              </a:ext>
            </a:extLst>
          </p:cNvPr>
          <p:cNvSpPr>
            <a:spLocks noGrp="1"/>
          </p:cNvSpPr>
          <p:nvPr>
            <p:ph idx="20"/>
          </p:nvPr>
        </p:nvSpPr>
        <p:spPr>
          <a:xfrm>
            <a:off x="9315450" y="2368296"/>
            <a:ext cx="2190750" cy="3803904"/>
          </a:xfrm>
          <a:noFill/>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2" name="Text Placeholder 2">
            <a:extLst>
              <a:ext uri="{FF2B5EF4-FFF2-40B4-BE49-F238E27FC236}">
                <a16:creationId xmlns:a16="http://schemas.microsoft.com/office/drawing/2014/main" id="{EAB400D7-2D52-4933-9386-413AE337E40D}"/>
              </a:ext>
            </a:extLst>
          </p:cNvPr>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1730594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73D0E02-00DB-4FF6-93B6-F40F47DB9107}"/>
              </a:ext>
            </a:extLst>
          </p:cNvPr>
          <p:cNvSpPr>
            <a:spLocks noGrp="1"/>
          </p:cNvSpPr>
          <p:nvPr>
            <p:ph type="title"/>
          </p:nvPr>
        </p:nvSpPr>
        <p:spPr/>
        <p:txBody>
          <a:bodyPr/>
          <a:lstStyle/>
          <a:p>
            <a:r>
              <a:rPr lang="en-US"/>
              <a:t>Click to edit Master title style</a:t>
            </a:r>
            <a:endParaRPr lang="en-US" dirty="0"/>
          </a:p>
        </p:txBody>
      </p:sp>
      <p:sp>
        <p:nvSpPr>
          <p:cNvPr id="5" name="Text Placeholder 2">
            <a:extLst>
              <a:ext uri="{FF2B5EF4-FFF2-40B4-BE49-F238E27FC236}">
                <a16:creationId xmlns:a16="http://schemas.microsoft.com/office/drawing/2014/main" id="{2BEDAF15-3316-41D5-98B7-69594B77B24B}"/>
              </a:ext>
            </a:extLst>
          </p:cNvPr>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4194438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wo Content – Dark">
    <p:bg>
      <p:bgRef idx="1001">
        <a:schemeClr val="bg1"/>
      </p:bgRef>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6062" y="1379621"/>
            <a:ext cx="5349240" cy="452425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sz="half" idx="12"/>
          </p:nvPr>
        </p:nvSpPr>
        <p:spPr>
          <a:xfrm>
            <a:off x="6386697" y="1379621"/>
            <a:ext cx="5349240" cy="452425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9" name="Picture 8"/>
          <p:cNvPicPr>
            <a:picLocks/>
          </p:cNvPicPr>
          <p:nvPr/>
        </p:nvPicPr>
        <p:blipFill>
          <a:blip r:embed="rId2"/>
          <a:stretch>
            <a:fillRect/>
          </a:stretch>
        </p:blipFill>
        <p:spPr>
          <a:xfrm>
            <a:off x="9746234" y="6365174"/>
            <a:ext cx="2139696" cy="301752"/>
          </a:xfrm>
          <a:prstGeom prst="rect">
            <a:avLst/>
          </a:prstGeom>
        </p:spPr>
      </p:pic>
      <p:sp>
        <p:nvSpPr>
          <p:cNvPr id="10"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1" name="Subtitle 2"/>
          <p:cNvSpPr>
            <a:spLocks noGrp="1"/>
          </p:cNvSpPr>
          <p:nvPr>
            <p:ph type="subTitle" idx="13"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60712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E9D33-FD85-4F93-9312-B8D0DE752DA6}"/>
              </a:ext>
            </a:extLst>
          </p:cNvPr>
          <p:cNvSpPr>
            <a:spLocks noGrp="1"/>
          </p:cNvSpPr>
          <p:nvPr>
            <p:ph type="title"/>
          </p:nvPr>
        </p:nvSpPr>
        <p:spPr>
          <a:xfrm>
            <a:off x="685800" y="1753820"/>
            <a:ext cx="5067299" cy="2215991"/>
          </a:xfrm>
        </p:spPr>
        <p:txBody>
          <a:bodyPr wrap="square" anchor="b">
            <a:spAutoFit/>
          </a:bodyPr>
          <a:lstStyle>
            <a:lvl1pPr>
              <a:defRPr sz="6000">
                <a:solidFill>
                  <a:schemeClr val="bg1"/>
                </a:solidFill>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F428C9F-11FD-47C8-865E-35FFE61A4905}"/>
              </a:ext>
            </a:extLst>
          </p:cNvPr>
          <p:cNvSpPr>
            <a:spLocks noGrp="1"/>
          </p:cNvSpPr>
          <p:nvPr>
            <p:ph type="body" idx="1"/>
          </p:nvPr>
        </p:nvSpPr>
        <p:spPr>
          <a:xfrm>
            <a:off x="685800" y="3996797"/>
            <a:ext cx="5067299" cy="306559"/>
          </a:xfrm>
        </p:spPr>
        <p:txBody>
          <a:bodyPr wrap="square">
            <a:spAutoFit/>
          </a:bodyPr>
          <a:lstStyle>
            <a:lvl1pPr marL="0" indent="0">
              <a:lnSpc>
                <a:spcPct val="83000"/>
              </a:lnSpc>
              <a:spcBef>
                <a:spcPts val="0"/>
              </a:spcBef>
              <a:spcAft>
                <a:spcPts val="0"/>
              </a:spcAft>
              <a:buNone/>
              <a:defRPr sz="2400" spc="-30"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59" name="Text Placeholder 2">
            <a:extLst>
              <a:ext uri="{FF2B5EF4-FFF2-40B4-BE49-F238E27FC236}">
                <a16:creationId xmlns:a16="http://schemas.microsoft.com/office/drawing/2014/main" id="{25936814-6711-4AED-A2BD-6CF8AE157D2A}"/>
              </a:ext>
            </a:extLst>
          </p:cNvPr>
          <p:cNvSpPr>
            <a:spLocks noGrp="1"/>
          </p:cNvSpPr>
          <p:nvPr>
            <p:ph type="body" idx="14"/>
          </p:nvPr>
        </p:nvSpPr>
        <p:spPr>
          <a:xfrm>
            <a:off x="685800" y="4881127"/>
            <a:ext cx="5067298" cy="229935"/>
          </a:xfrm>
        </p:spPr>
        <p:txBody>
          <a:bodyPr wrap="square" anchor="t">
            <a:spAutoFit/>
          </a:bodyPr>
          <a:lstStyle>
            <a:lvl1pPr marL="0" indent="0" algn="l">
              <a:lnSpc>
                <a:spcPct val="83000"/>
              </a:lnSpc>
              <a:spcBef>
                <a:spcPts val="0"/>
              </a:spcBef>
              <a:spcAft>
                <a:spcPts val="600"/>
              </a:spcAft>
              <a:buNone/>
              <a:defRPr sz="1800" b="1" spc="-50" baseline="0">
                <a:solidFill>
                  <a:schemeClr val="bg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6" name="Freeform: Shape 55">
            <a:extLst>
              <a:ext uri="{FF2B5EF4-FFF2-40B4-BE49-F238E27FC236}">
                <a16:creationId xmlns:a16="http://schemas.microsoft.com/office/drawing/2014/main" id="{6C4F4D99-BCE8-40F8-8462-2E81A8FDB426}"/>
              </a:ext>
            </a:extLst>
          </p:cNvPr>
          <p:cNvSpPr/>
          <p:nvPr/>
        </p:nvSpPr>
        <p:spPr bwMode="ltGray">
          <a:xfrm>
            <a:off x="1798855" y="-2873"/>
            <a:ext cx="10372824" cy="6860871"/>
          </a:xfrm>
          <a:custGeom>
            <a:avLst/>
            <a:gdLst>
              <a:gd name="connsiteX0" fmla="*/ 10164683 w 10172310"/>
              <a:gd name="connsiteY0" fmla="*/ 0 h 6728246"/>
              <a:gd name="connsiteX1" fmla="*/ 10172310 w 10172310"/>
              <a:gd name="connsiteY1" fmla="*/ 7913 h 6728246"/>
              <a:gd name="connsiteX2" fmla="*/ 10172310 w 10172310"/>
              <a:gd name="connsiteY2" fmla="*/ 6728246 h 6728246"/>
              <a:gd name="connsiteX3" fmla="*/ 0 w 10172310"/>
              <a:gd name="connsiteY3" fmla="*/ 6728246 h 6728246"/>
              <a:gd name="connsiteX4" fmla="*/ 57687 w 10172310"/>
              <a:gd name="connsiteY4" fmla="*/ 6676214 h 6728246"/>
              <a:gd name="connsiteX5" fmla="*/ 4590444 w 10172310"/>
              <a:gd name="connsiteY5" fmla="*/ 2746727 h 6728246"/>
              <a:gd name="connsiteX6" fmla="*/ 6193830 w 10172310"/>
              <a:gd name="connsiteY6" fmla="*/ 3667532 h 6728246"/>
              <a:gd name="connsiteX7" fmla="*/ 10164683 w 10172310"/>
              <a:gd name="connsiteY7" fmla="*/ 0 h 6728246"/>
              <a:gd name="connsiteX0" fmla="*/ 10164683 w 10172310"/>
              <a:gd name="connsiteY0" fmla="*/ 0 h 6728246"/>
              <a:gd name="connsiteX1" fmla="*/ 10172310 w 10172310"/>
              <a:gd name="connsiteY1" fmla="*/ 7913 h 6728246"/>
              <a:gd name="connsiteX2" fmla="*/ 10172310 w 10172310"/>
              <a:gd name="connsiteY2" fmla="*/ 6728246 h 6728246"/>
              <a:gd name="connsiteX3" fmla="*/ 0 w 10172310"/>
              <a:gd name="connsiteY3" fmla="*/ 6728246 h 6728246"/>
              <a:gd name="connsiteX4" fmla="*/ 57687 w 10172310"/>
              <a:gd name="connsiteY4" fmla="*/ 6676214 h 6728246"/>
              <a:gd name="connsiteX5" fmla="*/ 4590444 w 10172310"/>
              <a:gd name="connsiteY5" fmla="*/ 2746727 h 6728246"/>
              <a:gd name="connsiteX6" fmla="*/ 6193830 w 10172310"/>
              <a:gd name="connsiteY6" fmla="*/ 3667532 h 6728246"/>
              <a:gd name="connsiteX7" fmla="*/ 10164683 w 10172310"/>
              <a:gd name="connsiteY7" fmla="*/ 0 h 6728246"/>
              <a:gd name="connsiteX0" fmla="*/ 10164683 w 10172310"/>
              <a:gd name="connsiteY0" fmla="*/ 0 h 6728246"/>
              <a:gd name="connsiteX1" fmla="*/ 10172310 w 10172310"/>
              <a:gd name="connsiteY1" fmla="*/ 7913 h 6728246"/>
              <a:gd name="connsiteX2" fmla="*/ 10172310 w 10172310"/>
              <a:gd name="connsiteY2" fmla="*/ 6728246 h 6728246"/>
              <a:gd name="connsiteX3" fmla="*/ 0 w 10172310"/>
              <a:gd name="connsiteY3" fmla="*/ 6728246 h 6728246"/>
              <a:gd name="connsiteX4" fmla="*/ 57687 w 10172310"/>
              <a:gd name="connsiteY4" fmla="*/ 6676214 h 6728246"/>
              <a:gd name="connsiteX5" fmla="*/ 4590444 w 10172310"/>
              <a:gd name="connsiteY5" fmla="*/ 2746727 h 6728246"/>
              <a:gd name="connsiteX6" fmla="*/ 6572447 w 10172310"/>
              <a:gd name="connsiteY6" fmla="*/ 3946513 h 6728246"/>
              <a:gd name="connsiteX7" fmla="*/ 10164683 w 10172310"/>
              <a:gd name="connsiteY7" fmla="*/ 0 h 6728246"/>
              <a:gd name="connsiteX0" fmla="*/ 10164683 w 10172310"/>
              <a:gd name="connsiteY0" fmla="*/ 0 h 6728246"/>
              <a:gd name="connsiteX1" fmla="*/ 10172310 w 10172310"/>
              <a:gd name="connsiteY1" fmla="*/ 7913 h 6728246"/>
              <a:gd name="connsiteX2" fmla="*/ 10172310 w 10172310"/>
              <a:gd name="connsiteY2" fmla="*/ 6728246 h 6728246"/>
              <a:gd name="connsiteX3" fmla="*/ 0 w 10172310"/>
              <a:gd name="connsiteY3" fmla="*/ 6728246 h 6728246"/>
              <a:gd name="connsiteX4" fmla="*/ 57687 w 10172310"/>
              <a:gd name="connsiteY4" fmla="*/ 6676214 h 6728246"/>
              <a:gd name="connsiteX5" fmla="*/ 4590444 w 10172310"/>
              <a:gd name="connsiteY5" fmla="*/ 2746727 h 6728246"/>
              <a:gd name="connsiteX6" fmla="*/ 6572447 w 10172310"/>
              <a:gd name="connsiteY6" fmla="*/ 3946513 h 6728246"/>
              <a:gd name="connsiteX7" fmla="*/ 10164683 w 10172310"/>
              <a:gd name="connsiteY7" fmla="*/ 0 h 6728246"/>
              <a:gd name="connsiteX0" fmla="*/ 10164683 w 10172310"/>
              <a:gd name="connsiteY0" fmla="*/ 0 h 6728246"/>
              <a:gd name="connsiteX1" fmla="*/ 10172310 w 10172310"/>
              <a:gd name="connsiteY1" fmla="*/ 7913 h 6728246"/>
              <a:gd name="connsiteX2" fmla="*/ 10172310 w 10172310"/>
              <a:gd name="connsiteY2" fmla="*/ 6728246 h 6728246"/>
              <a:gd name="connsiteX3" fmla="*/ 0 w 10172310"/>
              <a:gd name="connsiteY3" fmla="*/ 6728246 h 6728246"/>
              <a:gd name="connsiteX4" fmla="*/ 57687 w 10172310"/>
              <a:gd name="connsiteY4" fmla="*/ 6676214 h 6728246"/>
              <a:gd name="connsiteX5" fmla="*/ 4590444 w 10172310"/>
              <a:gd name="connsiteY5" fmla="*/ 2746727 h 6728246"/>
              <a:gd name="connsiteX6" fmla="*/ 6572447 w 10172310"/>
              <a:gd name="connsiteY6" fmla="*/ 3946513 h 6728246"/>
              <a:gd name="connsiteX7" fmla="*/ 10164683 w 10172310"/>
              <a:gd name="connsiteY7" fmla="*/ 0 h 6728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72310" h="6728246">
                <a:moveTo>
                  <a:pt x="10164683" y="0"/>
                </a:moveTo>
                <a:lnTo>
                  <a:pt x="10172310" y="7913"/>
                </a:lnTo>
                <a:lnTo>
                  <a:pt x="10172310" y="6728246"/>
                </a:lnTo>
                <a:lnTo>
                  <a:pt x="0" y="6728246"/>
                </a:lnTo>
                <a:lnTo>
                  <a:pt x="57687" y="6676214"/>
                </a:lnTo>
                <a:cubicBezTo>
                  <a:pt x="765913" y="6041609"/>
                  <a:pt x="3714063" y="3501701"/>
                  <a:pt x="4590444" y="2746727"/>
                </a:cubicBezTo>
                <a:lnTo>
                  <a:pt x="6572447" y="3946513"/>
                </a:lnTo>
                <a:cubicBezTo>
                  <a:pt x="7352571" y="3079649"/>
                  <a:pt x="9006772" y="1235609"/>
                  <a:pt x="10164683" y="0"/>
                </a:cubicBezTo>
                <a:close/>
              </a:path>
            </a:pathLst>
          </a:custGeom>
          <a:gradFill flip="none" rotWithShape="1">
            <a:gsLst>
              <a:gs pos="11000">
                <a:srgbClr val="F99D1C">
                  <a:alpha val="65000"/>
                </a:srgbClr>
              </a:gs>
              <a:gs pos="74000">
                <a:srgbClr val="F99D1C">
                  <a:alpha val="0"/>
                </a:srgbClr>
              </a:gs>
            </a:gsLst>
            <a:lin ang="2700000" scaled="1"/>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black"/>
              </a:solidFill>
              <a:effectLst/>
              <a:uLnTx/>
              <a:uFillTx/>
            </a:endParaRPr>
          </a:p>
        </p:txBody>
      </p:sp>
      <p:sp>
        <p:nvSpPr>
          <p:cNvPr id="19" name="Freeform: Shape 18">
            <a:extLst>
              <a:ext uri="{FF2B5EF4-FFF2-40B4-BE49-F238E27FC236}">
                <a16:creationId xmlns:a16="http://schemas.microsoft.com/office/drawing/2014/main" id="{8B98F8C5-28F1-42DC-AB54-C92EE4997C62}"/>
              </a:ext>
            </a:extLst>
          </p:cNvPr>
          <p:cNvSpPr/>
          <p:nvPr/>
        </p:nvSpPr>
        <p:spPr>
          <a:xfrm flipH="1">
            <a:off x="2868049" y="1362015"/>
            <a:ext cx="9323951" cy="5495983"/>
          </a:xfrm>
          <a:custGeom>
            <a:avLst/>
            <a:gdLst>
              <a:gd name="connsiteX0" fmla="*/ 2379658 w 9323951"/>
              <a:gd name="connsiteY0" fmla="*/ 0 h 5495983"/>
              <a:gd name="connsiteX1" fmla="*/ 0 w 9323951"/>
              <a:gd name="connsiteY1" fmla="*/ 2452863 h 5495983"/>
              <a:gd name="connsiteX2" fmla="*/ 0 w 9323951"/>
              <a:gd name="connsiteY2" fmla="*/ 5495983 h 5495983"/>
              <a:gd name="connsiteX3" fmla="*/ 9323951 w 9323951"/>
              <a:gd name="connsiteY3" fmla="*/ 5495983 h 5495983"/>
              <a:gd name="connsiteX4" fmla="*/ 3948090 w 9323951"/>
              <a:gd name="connsiteY4" fmla="*/ 702427 h 5495983"/>
              <a:gd name="connsiteX5" fmla="*/ 2379658 w 9323951"/>
              <a:gd name="connsiteY5" fmla="*/ 0 h 5495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323951" h="5495983">
                <a:moveTo>
                  <a:pt x="2379658" y="0"/>
                </a:moveTo>
                <a:lnTo>
                  <a:pt x="0" y="2452863"/>
                </a:lnTo>
                <a:lnTo>
                  <a:pt x="0" y="5495983"/>
                </a:lnTo>
                <a:lnTo>
                  <a:pt x="9323951" y="5495983"/>
                </a:lnTo>
                <a:lnTo>
                  <a:pt x="3948090" y="702427"/>
                </a:lnTo>
                <a:lnTo>
                  <a:pt x="2379658" y="0"/>
                </a:lnTo>
                <a:close/>
              </a:path>
            </a:pathLst>
          </a:custGeom>
          <a:gradFill flip="none" rotWithShape="1">
            <a:gsLst>
              <a:gs pos="11000">
                <a:srgbClr val="F99D1C">
                  <a:alpha val="65000"/>
                </a:srgbClr>
              </a:gs>
              <a:gs pos="74000">
                <a:srgbClr val="F99D1C">
                  <a:alpha val="0"/>
                </a:srgbClr>
              </a:gs>
            </a:gsLst>
            <a:lin ang="2700000" scaled="1"/>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black"/>
              </a:solidFill>
              <a:effectLst/>
              <a:uLnTx/>
              <a:uFillTx/>
            </a:endParaRPr>
          </a:p>
        </p:txBody>
      </p:sp>
      <p:grpSp>
        <p:nvGrpSpPr>
          <p:cNvPr id="30" name="Group 29">
            <a:extLst>
              <a:ext uri="{FF2B5EF4-FFF2-40B4-BE49-F238E27FC236}">
                <a16:creationId xmlns:a16="http://schemas.microsoft.com/office/drawing/2014/main" id="{44C941E7-B747-4B74-9E2A-2029A29A035B}"/>
              </a:ext>
            </a:extLst>
          </p:cNvPr>
          <p:cNvGrpSpPr/>
          <p:nvPr/>
        </p:nvGrpSpPr>
        <p:grpSpPr bwMode="invGray">
          <a:xfrm>
            <a:off x="3218437" y="6332538"/>
            <a:ext cx="2523626" cy="540023"/>
            <a:chOff x="7938716" y="6332538"/>
            <a:chExt cx="2523626" cy="540023"/>
          </a:xfrm>
        </p:grpSpPr>
        <p:cxnSp>
          <p:nvCxnSpPr>
            <p:cNvPr id="31" name="Straight Connector 30">
              <a:extLst>
                <a:ext uri="{FF2B5EF4-FFF2-40B4-BE49-F238E27FC236}">
                  <a16:creationId xmlns:a16="http://schemas.microsoft.com/office/drawing/2014/main" id="{4D269FE3-4170-4BE5-8FB1-6394953B5CA7}"/>
                </a:ext>
              </a:extLst>
            </p:cNvPr>
            <p:cNvCxnSpPr>
              <a:cxnSpLocks/>
            </p:cNvCxnSpPr>
            <p:nvPr/>
          </p:nvCxnSpPr>
          <p:spPr bwMode="invGray">
            <a:xfrm flipH="1">
              <a:off x="7938716" y="6332538"/>
              <a:ext cx="540023" cy="540023"/>
            </a:xfrm>
            <a:prstGeom prst="line">
              <a:avLst/>
            </a:prstGeom>
            <a:ln w="12700" cap="rnd">
              <a:solidFill>
                <a:sysClr val="window" lastClr="FFFFFF"/>
              </a:solidFill>
            </a:ln>
          </p:spPr>
        </p:cxnSp>
        <p:cxnSp>
          <p:nvCxnSpPr>
            <p:cNvPr id="33" name="Straight Connector 32">
              <a:extLst>
                <a:ext uri="{FF2B5EF4-FFF2-40B4-BE49-F238E27FC236}">
                  <a16:creationId xmlns:a16="http://schemas.microsoft.com/office/drawing/2014/main" id="{1180D7AE-5425-46D6-A2AF-0F95FB96DA6D}"/>
                </a:ext>
              </a:extLst>
            </p:cNvPr>
            <p:cNvCxnSpPr>
              <a:cxnSpLocks/>
            </p:cNvCxnSpPr>
            <p:nvPr/>
          </p:nvCxnSpPr>
          <p:spPr bwMode="invGray">
            <a:xfrm flipH="1">
              <a:off x="8269317" y="6332538"/>
              <a:ext cx="540023" cy="540023"/>
            </a:xfrm>
            <a:prstGeom prst="line">
              <a:avLst/>
            </a:prstGeom>
            <a:ln w="12700" cap="rnd">
              <a:solidFill>
                <a:sysClr val="window" lastClr="FFFFFF"/>
              </a:solidFill>
            </a:ln>
          </p:spPr>
        </p:cxnSp>
        <p:cxnSp>
          <p:nvCxnSpPr>
            <p:cNvPr id="34" name="Straight Connector 33">
              <a:extLst>
                <a:ext uri="{FF2B5EF4-FFF2-40B4-BE49-F238E27FC236}">
                  <a16:creationId xmlns:a16="http://schemas.microsoft.com/office/drawing/2014/main" id="{A04D21FB-E6FD-433C-B2CC-AEE15BC371BB}"/>
                </a:ext>
              </a:extLst>
            </p:cNvPr>
            <p:cNvCxnSpPr>
              <a:cxnSpLocks/>
            </p:cNvCxnSpPr>
            <p:nvPr/>
          </p:nvCxnSpPr>
          <p:spPr bwMode="invGray">
            <a:xfrm flipH="1">
              <a:off x="8599918" y="6332538"/>
              <a:ext cx="540023" cy="540023"/>
            </a:xfrm>
            <a:prstGeom prst="line">
              <a:avLst/>
            </a:prstGeom>
            <a:ln w="12700" cap="rnd">
              <a:solidFill>
                <a:sysClr val="window" lastClr="FFFFFF"/>
              </a:solidFill>
            </a:ln>
          </p:spPr>
        </p:cxnSp>
        <p:cxnSp>
          <p:nvCxnSpPr>
            <p:cNvPr id="36" name="Straight Connector 35">
              <a:extLst>
                <a:ext uri="{FF2B5EF4-FFF2-40B4-BE49-F238E27FC236}">
                  <a16:creationId xmlns:a16="http://schemas.microsoft.com/office/drawing/2014/main" id="{C405CB4E-6B84-45EC-B4AB-8AE32DE07719}"/>
                </a:ext>
              </a:extLst>
            </p:cNvPr>
            <p:cNvCxnSpPr>
              <a:cxnSpLocks/>
            </p:cNvCxnSpPr>
            <p:nvPr/>
          </p:nvCxnSpPr>
          <p:spPr bwMode="invGray">
            <a:xfrm flipH="1">
              <a:off x="8930519" y="6332538"/>
              <a:ext cx="540023" cy="540023"/>
            </a:xfrm>
            <a:prstGeom prst="line">
              <a:avLst/>
            </a:prstGeom>
            <a:ln w="12700" cap="rnd">
              <a:solidFill>
                <a:sysClr val="window" lastClr="FFFFFF"/>
              </a:solidFill>
            </a:ln>
          </p:spPr>
        </p:cxnSp>
        <p:cxnSp>
          <p:nvCxnSpPr>
            <p:cNvPr id="37" name="Straight Connector 36">
              <a:extLst>
                <a:ext uri="{FF2B5EF4-FFF2-40B4-BE49-F238E27FC236}">
                  <a16:creationId xmlns:a16="http://schemas.microsoft.com/office/drawing/2014/main" id="{B92454C6-36D7-42E8-8FA2-0DB4806217B5}"/>
                </a:ext>
              </a:extLst>
            </p:cNvPr>
            <p:cNvCxnSpPr>
              <a:cxnSpLocks/>
            </p:cNvCxnSpPr>
            <p:nvPr/>
          </p:nvCxnSpPr>
          <p:spPr bwMode="invGray">
            <a:xfrm flipH="1">
              <a:off x="9261120" y="6332538"/>
              <a:ext cx="540023" cy="540023"/>
            </a:xfrm>
            <a:prstGeom prst="line">
              <a:avLst/>
            </a:prstGeom>
            <a:ln w="12700" cap="rnd">
              <a:solidFill>
                <a:sysClr val="window" lastClr="FFFFFF"/>
              </a:solidFill>
            </a:ln>
          </p:spPr>
        </p:cxnSp>
        <p:cxnSp>
          <p:nvCxnSpPr>
            <p:cNvPr id="38" name="Straight Connector 37">
              <a:extLst>
                <a:ext uri="{FF2B5EF4-FFF2-40B4-BE49-F238E27FC236}">
                  <a16:creationId xmlns:a16="http://schemas.microsoft.com/office/drawing/2014/main" id="{09093056-B0AB-4235-A7DF-74C54C870D8B}"/>
                </a:ext>
              </a:extLst>
            </p:cNvPr>
            <p:cNvCxnSpPr>
              <a:cxnSpLocks/>
            </p:cNvCxnSpPr>
            <p:nvPr/>
          </p:nvCxnSpPr>
          <p:spPr bwMode="invGray">
            <a:xfrm flipH="1">
              <a:off x="9591721" y="6332538"/>
              <a:ext cx="540023" cy="540023"/>
            </a:xfrm>
            <a:prstGeom prst="line">
              <a:avLst/>
            </a:prstGeom>
            <a:ln w="12700" cap="rnd">
              <a:solidFill>
                <a:sysClr val="window" lastClr="FFFFFF"/>
              </a:solidFill>
            </a:ln>
          </p:spPr>
        </p:cxnSp>
        <p:cxnSp>
          <p:nvCxnSpPr>
            <p:cNvPr id="39" name="Straight Connector 38">
              <a:extLst>
                <a:ext uri="{FF2B5EF4-FFF2-40B4-BE49-F238E27FC236}">
                  <a16:creationId xmlns:a16="http://schemas.microsoft.com/office/drawing/2014/main" id="{865BA439-BD22-4828-9492-62F80A103B3B}"/>
                </a:ext>
              </a:extLst>
            </p:cNvPr>
            <p:cNvCxnSpPr>
              <a:cxnSpLocks/>
            </p:cNvCxnSpPr>
            <p:nvPr/>
          </p:nvCxnSpPr>
          <p:spPr bwMode="invGray">
            <a:xfrm flipH="1">
              <a:off x="9922319" y="6332538"/>
              <a:ext cx="540023" cy="540023"/>
            </a:xfrm>
            <a:prstGeom prst="line">
              <a:avLst/>
            </a:prstGeom>
            <a:ln w="12700" cap="rnd">
              <a:solidFill>
                <a:sysClr val="window" lastClr="FFFFFF"/>
              </a:solidFill>
            </a:ln>
          </p:spPr>
        </p:cxnSp>
      </p:grpSp>
      <p:sp>
        <p:nvSpPr>
          <p:cNvPr id="18" name="Oval 17">
            <a:extLst>
              <a:ext uri="{FF2B5EF4-FFF2-40B4-BE49-F238E27FC236}">
                <a16:creationId xmlns:a16="http://schemas.microsoft.com/office/drawing/2014/main" id="{8F698689-D3F5-43CD-836A-22D5A1B22C47}"/>
              </a:ext>
            </a:extLst>
          </p:cNvPr>
          <p:cNvSpPr/>
          <p:nvPr/>
        </p:nvSpPr>
        <p:spPr bwMode="black">
          <a:xfrm>
            <a:off x="10291095" y="1867160"/>
            <a:ext cx="161760" cy="161760"/>
          </a:xfrm>
          <a:prstGeom prst="ellipse">
            <a:avLst/>
          </a:prstGeom>
          <a:ln w="12700" cap="rnd">
            <a:solidFill>
              <a:sysClr val="window" lastClr="FFFFFF">
                <a:alpha val="70000"/>
              </a:sysClr>
            </a:solidFill>
          </a:ln>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black"/>
              </a:solidFill>
              <a:effectLst/>
              <a:uLnTx/>
              <a:uFillTx/>
              <a:hlinkClick r:id="rId3"/>
            </a:endParaRPr>
          </a:p>
        </p:txBody>
      </p:sp>
      <p:pic>
        <p:nvPicPr>
          <p:cNvPr id="22" name="Graphic 21">
            <a:extLst>
              <a:ext uri="{FF2B5EF4-FFF2-40B4-BE49-F238E27FC236}">
                <a16:creationId xmlns:a16="http://schemas.microsoft.com/office/drawing/2014/main" id="{D874092C-FCF4-4780-BC8A-EAE57B55124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bwMode="black">
          <a:xfrm>
            <a:off x="7492006" y="5740400"/>
            <a:ext cx="4014194" cy="537553"/>
          </a:xfrm>
          <a:prstGeom prst="rect">
            <a:avLst/>
          </a:prstGeom>
        </p:spPr>
      </p:pic>
      <p:sp>
        <p:nvSpPr>
          <p:cNvPr id="17" name="Rectangle 16">
            <a:extLst>
              <a:ext uri="{FF2B5EF4-FFF2-40B4-BE49-F238E27FC236}">
                <a16:creationId xmlns:a16="http://schemas.microsoft.com/office/drawing/2014/main" id="{FE2F1D76-1C5E-1440-9E0C-05D79F806E62}"/>
              </a:ext>
            </a:extLst>
          </p:cNvPr>
          <p:cNvSpPr/>
          <p:nvPr/>
        </p:nvSpPr>
        <p:spPr>
          <a:xfrm>
            <a:off x="10836946" y="87136"/>
            <a:ext cx="1338508" cy="181868"/>
          </a:xfrm>
          <a:prstGeom prst="rect">
            <a:avLst/>
          </a:prstGeom>
        </p:spPr>
        <p:txBody>
          <a:bodyPr wrap="none">
            <a:noAutofit/>
          </a:bodyPr>
          <a:lstStyle/>
          <a:p>
            <a:pPr lvl="0" algn="r"/>
            <a:r>
              <a:rPr lang="en-US" sz="700" b="0" i="0" kern="1200" spc="120" baseline="0" dirty="0">
                <a:solidFill>
                  <a:schemeClr val="bg1"/>
                </a:solidFill>
                <a:effectLst/>
                <a:latin typeface="+mn-lt"/>
                <a:ea typeface="+mn-ea"/>
                <a:cs typeface="+mn-cs"/>
              </a:rPr>
              <a:t>© 2020 SPLUNK INC.</a:t>
            </a:r>
            <a:endParaRPr lang="en-US" sz="700" spc="120" baseline="0" dirty="0">
              <a:solidFill>
                <a:schemeClr val="bg1"/>
              </a:solidFill>
            </a:endParaRPr>
          </a:p>
        </p:txBody>
      </p:sp>
    </p:spTree>
    <p:extLst>
      <p:ext uri="{BB962C8B-B14F-4D97-AF65-F5344CB8AC3E}">
        <p14:creationId xmlns:p14="http://schemas.microsoft.com/office/powerpoint/2010/main" val="1517331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75AB1E-3C1B-46F1-B767-49C902B1C1CC}"/>
              </a:ext>
            </a:extLst>
          </p:cNvPr>
          <p:cNvSpPr>
            <a:spLocks noGrp="1"/>
          </p:cNvSpPr>
          <p:nvPr>
            <p:ph type="title"/>
          </p:nvPr>
        </p:nvSpPr>
        <p:spPr/>
        <p:txBody>
          <a:bodyPr/>
          <a:lstStyle/>
          <a:p>
            <a:r>
              <a:rPr lang="en-US"/>
              <a:t>Click to edit Master title style</a:t>
            </a:r>
          </a:p>
        </p:txBody>
      </p:sp>
      <p:sp>
        <p:nvSpPr>
          <p:cNvPr id="9" name="Content Placeholder 2">
            <a:extLst>
              <a:ext uri="{FF2B5EF4-FFF2-40B4-BE49-F238E27FC236}">
                <a16:creationId xmlns:a16="http://schemas.microsoft.com/office/drawing/2014/main" id="{4956E715-C782-4068-9E83-3555E3405CFD}"/>
              </a:ext>
            </a:extLst>
          </p:cNvPr>
          <p:cNvSpPr>
            <a:spLocks noGrp="1"/>
          </p:cNvSpPr>
          <p:nvPr>
            <p:ph sz="half" idx="1"/>
          </p:nvPr>
        </p:nvSpPr>
        <p:spPr>
          <a:xfrm>
            <a:off x="685799" y="3342639"/>
            <a:ext cx="5067290" cy="2834323"/>
          </a:xfrm>
        </p:spPr>
        <p:txBody>
          <a:bodyPr/>
          <a:lstStyle>
            <a:lvl1pPr>
              <a:defRPr sz="2000">
                <a:latin typeface="+mn-lt"/>
              </a:defRPr>
            </a:lvl1pPr>
            <a:lvl2pPr>
              <a:defRPr sz="1800">
                <a:latin typeface="+mn-lt"/>
              </a:defRPr>
            </a:lvl2pPr>
            <a:lvl3pPr>
              <a:defRPr sz="1400">
                <a:latin typeface="+mn-lt"/>
              </a:defRPr>
            </a:lvl3pPr>
            <a:lvl4pPr>
              <a:defRPr sz="1800">
                <a:latin typeface="+mn-lt"/>
              </a:defRPr>
            </a:lvl4pPr>
            <a:lvl5pPr>
              <a:defRPr sz="14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3">
            <a:extLst>
              <a:ext uri="{FF2B5EF4-FFF2-40B4-BE49-F238E27FC236}">
                <a16:creationId xmlns:a16="http://schemas.microsoft.com/office/drawing/2014/main" id="{99787CB6-16DD-49DB-8AD8-19F4A6E634E5}"/>
              </a:ext>
            </a:extLst>
          </p:cNvPr>
          <p:cNvSpPr>
            <a:spLocks noGrp="1"/>
          </p:cNvSpPr>
          <p:nvPr>
            <p:ph sz="half" idx="2"/>
          </p:nvPr>
        </p:nvSpPr>
        <p:spPr>
          <a:xfrm>
            <a:off x="6438890" y="3342639"/>
            <a:ext cx="5067308" cy="2834323"/>
          </a:xfrm>
        </p:spPr>
        <p:txBody>
          <a:bodyPr/>
          <a:lstStyle>
            <a:lvl1pPr>
              <a:defRPr sz="2000">
                <a:latin typeface="+mn-lt"/>
              </a:defRPr>
            </a:lvl1pPr>
            <a:lvl2pPr>
              <a:defRPr sz="1800">
                <a:latin typeface="+mn-lt"/>
              </a:defRPr>
            </a:lvl2pPr>
            <a:lvl3pPr>
              <a:defRPr sz="1400">
                <a:latin typeface="+mn-lt"/>
              </a:defRPr>
            </a:lvl3pPr>
            <a:lvl4pPr>
              <a:defRPr sz="1800">
                <a:latin typeface="+mn-lt"/>
              </a:defRPr>
            </a:lvl4pPr>
            <a:lvl5pPr>
              <a:defRPr sz="14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Text Placeholder 3">
            <a:extLst>
              <a:ext uri="{FF2B5EF4-FFF2-40B4-BE49-F238E27FC236}">
                <a16:creationId xmlns:a16="http://schemas.microsoft.com/office/drawing/2014/main" id="{5665D77E-43CB-4936-A201-5396C101DC6E}"/>
              </a:ext>
            </a:extLst>
          </p:cNvPr>
          <p:cNvSpPr>
            <a:spLocks noGrp="1"/>
          </p:cNvSpPr>
          <p:nvPr>
            <p:ph type="body" sz="half" idx="14" hasCustomPrompt="1"/>
          </p:nvPr>
        </p:nvSpPr>
        <p:spPr>
          <a:xfrm>
            <a:off x="685799" y="2372155"/>
            <a:ext cx="5067289" cy="369332"/>
          </a:xfrm>
        </p:spPr>
        <p:txBody>
          <a:bodyPr anchor="ctr">
            <a:spAutoFit/>
          </a:bodyPr>
          <a:lstStyle>
            <a:lvl1pPr marL="0" indent="0" algn="l">
              <a:lnSpc>
                <a:spcPct val="80000"/>
              </a:lnSpc>
              <a:spcBef>
                <a:spcPts val="0"/>
              </a:spcBef>
              <a:spcAft>
                <a:spcPts val="0"/>
              </a:spcAft>
              <a:buNone/>
              <a:defRPr sz="3000" b="1" spc="-50" baseline="0">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Topic Headline One</a:t>
            </a:r>
          </a:p>
        </p:txBody>
      </p:sp>
      <p:sp>
        <p:nvSpPr>
          <p:cNvPr id="17" name="Text Placeholder 3">
            <a:extLst>
              <a:ext uri="{FF2B5EF4-FFF2-40B4-BE49-F238E27FC236}">
                <a16:creationId xmlns:a16="http://schemas.microsoft.com/office/drawing/2014/main" id="{718C05D2-6555-4EF3-842D-D952EA131A82}"/>
              </a:ext>
            </a:extLst>
          </p:cNvPr>
          <p:cNvSpPr>
            <a:spLocks noGrp="1"/>
          </p:cNvSpPr>
          <p:nvPr>
            <p:ph type="body" sz="half" idx="17" hasCustomPrompt="1"/>
          </p:nvPr>
        </p:nvSpPr>
        <p:spPr>
          <a:xfrm>
            <a:off x="6438890" y="2372155"/>
            <a:ext cx="5067289" cy="369332"/>
          </a:xfrm>
        </p:spPr>
        <p:txBody>
          <a:bodyPr anchor="ctr">
            <a:spAutoFit/>
          </a:bodyPr>
          <a:lstStyle>
            <a:lvl1pPr marL="0" indent="0" algn="l">
              <a:lnSpc>
                <a:spcPct val="80000"/>
              </a:lnSpc>
              <a:spcBef>
                <a:spcPts val="0"/>
              </a:spcBef>
              <a:spcAft>
                <a:spcPts val="0"/>
              </a:spcAft>
              <a:buNone/>
              <a:defRPr sz="3000" b="1" spc="-50" baseline="0">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Topic Headline Two</a:t>
            </a:r>
          </a:p>
        </p:txBody>
      </p:sp>
      <p:sp>
        <p:nvSpPr>
          <p:cNvPr id="95" name="Rectangle: Rounded Corners 94">
            <a:extLst>
              <a:ext uri="{FF2B5EF4-FFF2-40B4-BE49-F238E27FC236}">
                <a16:creationId xmlns:a16="http://schemas.microsoft.com/office/drawing/2014/main" id="{DD20F7A9-9851-4434-A4D4-CB4D0A7D0C05}"/>
              </a:ext>
            </a:extLst>
          </p:cNvPr>
          <p:cNvSpPr/>
          <p:nvPr/>
        </p:nvSpPr>
        <p:spPr bwMode="ltGray">
          <a:xfrm>
            <a:off x="685798" y="2952559"/>
            <a:ext cx="5067289" cy="73714"/>
          </a:xfrm>
          <a:prstGeom prst="roundRect">
            <a:avLst>
              <a:gd name="adj" fmla="val 50000"/>
            </a:avLst>
          </a:prstGeom>
          <a:gradFill flip="none" rotWithShape="1">
            <a:gsLst>
              <a:gs pos="100000">
                <a:schemeClr val="accent4"/>
              </a:gs>
              <a:gs pos="0">
                <a:schemeClr val="accent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dirty="0">
              <a:latin typeface="+mn-lt"/>
            </a:endParaRPr>
          </a:p>
        </p:txBody>
      </p:sp>
      <p:sp>
        <p:nvSpPr>
          <p:cNvPr id="96" name="Rectangle: Rounded Corners 95">
            <a:extLst>
              <a:ext uri="{FF2B5EF4-FFF2-40B4-BE49-F238E27FC236}">
                <a16:creationId xmlns:a16="http://schemas.microsoft.com/office/drawing/2014/main" id="{C5C4F437-7E8D-4182-8615-26A26236DF6D}"/>
              </a:ext>
            </a:extLst>
          </p:cNvPr>
          <p:cNvSpPr/>
          <p:nvPr/>
        </p:nvSpPr>
        <p:spPr bwMode="ltGray">
          <a:xfrm>
            <a:off x="6438889" y="2952559"/>
            <a:ext cx="5067289" cy="73714"/>
          </a:xfrm>
          <a:prstGeom prst="roundRect">
            <a:avLst>
              <a:gd name="adj" fmla="val 50000"/>
            </a:avLst>
          </a:prstGeom>
          <a:gradFill flip="none" rotWithShape="1">
            <a:gsLst>
              <a:gs pos="100000">
                <a:schemeClr val="accent5"/>
              </a:gs>
              <a:gs pos="0">
                <a:schemeClr val="accent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dirty="0">
              <a:latin typeface="+mn-lt"/>
            </a:endParaRPr>
          </a:p>
        </p:txBody>
      </p:sp>
      <p:sp>
        <p:nvSpPr>
          <p:cNvPr id="21" name="Text Placeholder 2">
            <a:extLst>
              <a:ext uri="{FF2B5EF4-FFF2-40B4-BE49-F238E27FC236}">
                <a16:creationId xmlns:a16="http://schemas.microsoft.com/office/drawing/2014/main" id="{460BF71C-31AF-45AB-A5C3-47B3FA24E176}"/>
              </a:ext>
            </a:extLst>
          </p:cNvPr>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22970820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p:cSld name="Chart and Content Right">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B563FAF6-4362-4897-92EF-4F2D5205E34B}"/>
              </a:ext>
            </a:extLst>
          </p:cNvPr>
          <p:cNvSpPr/>
          <p:nvPr/>
        </p:nvSpPr>
        <p:spPr bwMode="ltGray">
          <a:xfrm>
            <a:off x="684061" y="0"/>
            <a:ext cx="5067300" cy="6172200"/>
          </a:xfrm>
          <a:custGeom>
            <a:avLst/>
            <a:gdLst>
              <a:gd name="connsiteX0" fmla="*/ 0 w 5067300"/>
              <a:gd name="connsiteY0" fmla="*/ 0 h 6172200"/>
              <a:gd name="connsiteX1" fmla="*/ 5067300 w 5067300"/>
              <a:gd name="connsiteY1" fmla="*/ 0 h 6172200"/>
              <a:gd name="connsiteX2" fmla="*/ 5067300 w 5067300"/>
              <a:gd name="connsiteY2" fmla="*/ 6172200 h 6172200"/>
              <a:gd name="connsiteX3" fmla="*/ 0 w 5067300"/>
              <a:gd name="connsiteY3" fmla="*/ 5843535 h 6172200"/>
            </a:gdLst>
            <a:ahLst/>
            <a:cxnLst>
              <a:cxn ang="0">
                <a:pos x="connsiteX0" y="connsiteY0"/>
              </a:cxn>
              <a:cxn ang="0">
                <a:pos x="connsiteX1" y="connsiteY1"/>
              </a:cxn>
              <a:cxn ang="0">
                <a:pos x="connsiteX2" y="connsiteY2"/>
              </a:cxn>
              <a:cxn ang="0">
                <a:pos x="connsiteX3" y="connsiteY3"/>
              </a:cxn>
            </a:cxnLst>
            <a:rect l="l" t="t" r="r" b="b"/>
            <a:pathLst>
              <a:path w="5067300" h="6172200">
                <a:moveTo>
                  <a:pt x="0" y="0"/>
                </a:moveTo>
                <a:lnTo>
                  <a:pt x="5067300" y="0"/>
                </a:lnTo>
                <a:lnTo>
                  <a:pt x="5067300" y="6172200"/>
                </a:lnTo>
                <a:lnTo>
                  <a:pt x="0" y="5843535"/>
                </a:lnTo>
                <a:close/>
              </a:path>
            </a:pathLst>
          </a:custGeom>
          <a:gradFill flip="none" rotWithShape="0">
            <a:gsLst>
              <a:gs pos="76000">
                <a:srgbClr val="EC008C"/>
              </a:gs>
              <a:gs pos="6000">
                <a:srgbClr val="F67C34"/>
              </a:gs>
            </a:gsLst>
            <a:path path="circle">
              <a:fillToRect r="100000" b="100000"/>
            </a:path>
            <a:tileRect/>
          </a:gradFill>
          <a:ln w="1524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lt"/>
              <a:ea typeface="+mn-ea"/>
              <a:cs typeface="+mn-cs"/>
            </a:endParaRPr>
          </a:p>
        </p:txBody>
      </p:sp>
      <p:sp>
        <p:nvSpPr>
          <p:cNvPr id="3" name="Chart Placeholder 2">
            <a:extLst>
              <a:ext uri="{FF2B5EF4-FFF2-40B4-BE49-F238E27FC236}">
                <a16:creationId xmlns:a16="http://schemas.microsoft.com/office/drawing/2014/main" id="{D5631B59-ED74-425E-8DF4-000899D8A9E2}"/>
              </a:ext>
            </a:extLst>
          </p:cNvPr>
          <p:cNvSpPr>
            <a:spLocks noGrp="1"/>
          </p:cNvSpPr>
          <p:nvPr>
            <p:ph type="chart" sz="quarter" idx="13"/>
          </p:nvPr>
        </p:nvSpPr>
        <p:spPr bwMode="ltGray">
          <a:xfrm>
            <a:off x="1031533" y="1722221"/>
            <a:ext cx="4372356" cy="3429744"/>
          </a:xfrm>
        </p:spPr>
        <p:txBody>
          <a:bodyPr/>
          <a:lstStyle>
            <a:lvl1pPr algn="ctr">
              <a:defRPr spc="-30" baseline="0">
                <a:solidFill>
                  <a:schemeClr val="bg1"/>
                </a:solidFill>
                <a:latin typeface="+mn-lt"/>
              </a:defRPr>
            </a:lvl1pPr>
          </a:lstStyle>
          <a:p>
            <a:r>
              <a:rPr lang="en-US"/>
              <a:t>Click icon to add chart</a:t>
            </a:r>
            <a:endParaRPr lang="en-US" dirty="0"/>
          </a:p>
        </p:txBody>
      </p:sp>
      <p:sp>
        <p:nvSpPr>
          <p:cNvPr id="51" name="Text Placeholder 2">
            <a:extLst>
              <a:ext uri="{FF2B5EF4-FFF2-40B4-BE49-F238E27FC236}">
                <a16:creationId xmlns:a16="http://schemas.microsoft.com/office/drawing/2014/main" id="{4D2CC3CF-18C5-4439-9EE8-13E75856DA72}"/>
              </a:ext>
            </a:extLst>
          </p:cNvPr>
          <p:cNvSpPr>
            <a:spLocks noGrp="1"/>
          </p:cNvSpPr>
          <p:nvPr>
            <p:ph type="body" idx="14" hasCustomPrompt="1"/>
          </p:nvPr>
        </p:nvSpPr>
        <p:spPr bwMode="ltGray">
          <a:xfrm>
            <a:off x="1031533" y="812800"/>
            <a:ext cx="4372356" cy="561949"/>
          </a:xfrm>
        </p:spPr>
        <p:txBody>
          <a:bodyPr wrap="square" anchor="t">
            <a:spAutoFit/>
          </a:bodyPr>
          <a:lstStyle>
            <a:lvl1pPr marL="0" indent="0" algn="ctr">
              <a:lnSpc>
                <a:spcPct val="83000"/>
              </a:lnSpc>
              <a:spcBef>
                <a:spcPts val="0"/>
              </a:spcBef>
              <a:spcAft>
                <a:spcPts val="0"/>
              </a:spcAft>
              <a:buNone/>
              <a:defRPr sz="2200" b="1" spc="-50" baseline="0">
                <a:solidFill>
                  <a:schemeClr val="bg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a:t>
            </a:r>
            <a:br>
              <a:rPr lang="en-US" dirty="0"/>
            </a:br>
            <a:r>
              <a:rPr lang="en-US" dirty="0"/>
              <a:t>Master text styles</a:t>
            </a:r>
          </a:p>
        </p:txBody>
      </p:sp>
      <p:sp>
        <p:nvSpPr>
          <p:cNvPr id="11" name="Text Placeholder 2">
            <a:extLst>
              <a:ext uri="{FF2B5EF4-FFF2-40B4-BE49-F238E27FC236}">
                <a16:creationId xmlns:a16="http://schemas.microsoft.com/office/drawing/2014/main" id="{8F32A760-DFDC-4708-AC12-309D9EEFC615}"/>
              </a:ext>
            </a:extLst>
          </p:cNvPr>
          <p:cNvSpPr>
            <a:spLocks noGrp="1"/>
          </p:cNvSpPr>
          <p:nvPr>
            <p:ph idx="16" hasCustomPrompt="1"/>
          </p:nvPr>
        </p:nvSpPr>
        <p:spPr>
          <a:xfrm>
            <a:off x="6430078" y="812801"/>
            <a:ext cx="5067300" cy="536416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6000" b="1" spc="-150" baseline="0">
                <a:latin typeface="+mj-lt"/>
              </a:defRPr>
            </a:lvl1pPr>
            <a:lvl2pPr marL="0" indent="0">
              <a:lnSpc>
                <a:spcPct val="83000"/>
              </a:lnSpc>
              <a:spcBef>
                <a:spcPts val="300"/>
              </a:spcBef>
              <a:spcAft>
                <a:spcPts val="3000"/>
              </a:spcAft>
              <a:buFont typeface="Arial" panose="020B0604020202020204" pitchFamily="34" charset="0"/>
              <a:buChar char="​"/>
              <a:defRPr sz="3000" spc="-30" baseline="0">
                <a:solidFill>
                  <a:schemeClr val="accent1"/>
                </a:solidFill>
                <a:latin typeface="+mn-lt"/>
              </a:defRPr>
            </a:lvl2pPr>
            <a:lvl3pPr marL="0" indent="0">
              <a:lnSpc>
                <a:spcPct val="120000"/>
              </a:lnSpc>
              <a:spcBef>
                <a:spcPts val="1200"/>
              </a:spcBef>
              <a:spcAft>
                <a:spcPts val="200"/>
              </a:spcAft>
              <a:buFont typeface="Arial" panose="020B0604020202020204" pitchFamily="34" charset="0"/>
              <a:buChar char="​"/>
              <a:defRPr sz="1800" kern="100" spc="-30" baseline="0">
                <a:solidFill>
                  <a:schemeClr val="tx1"/>
                </a:solidFill>
                <a:latin typeface="+mn-lt"/>
              </a:defRPr>
            </a:lvl3pPr>
            <a:lvl4pPr marL="173038" indent="-173038">
              <a:lnSpc>
                <a:spcPct val="90000"/>
              </a:lnSpc>
              <a:spcBef>
                <a:spcPts val="400"/>
              </a:spcBef>
              <a:spcAft>
                <a:spcPts val="400"/>
              </a:spcAft>
              <a:buClr>
                <a:schemeClr val="accent1"/>
              </a:buClr>
              <a:buFont typeface="Arial" panose="020B0604020202020204" pitchFamily="34" charset="0"/>
              <a:buChar char="•"/>
              <a:defRPr sz="1400" b="0" kern="100" spc="-30" baseline="0">
                <a:solidFill>
                  <a:schemeClr val="tx1"/>
                </a:solidFill>
                <a:latin typeface="+mn-lt"/>
              </a:defRPr>
            </a:lvl4pPr>
            <a:lvl5pPr marL="342900" indent="-169863">
              <a:lnSpc>
                <a:spcPct val="85000"/>
              </a:lnSpc>
              <a:spcBef>
                <a:spcPts val="200"/>
              </a:spcBef>
              <a:spcAft>
                <a:spcPts val="200"/>
              </a:spcAft>
              <a:buFont typeface="Arial" panose="020B0604020202020204" pitchFamily="34" charset="0"/>
              <a:buChar char="–"/>
              <a:defRPr sz="1200" kern="100" spc="-30" baseline="0">
                <a:solidFill>
                  <a:schemeClr val="tx1"/>
                </a:solidFill>
                <a:latin typeface="+mn-lt"/>
              </a:defRPr>
            </a:lvl5pPr>
            <a:lvl6pPr marL="0" indent="0">
              <a:lnSpc>
                <a:spcPct val="90000"/>
              </a:lnSpc>
              <a:spcBef>
                <a:spcPts val="1200"/>
              </a:spcBef>
              <a:spcAft>
                <a:spcPts val="0"/>
              </a:spcAft>
              <a:buFont typeface="Arial" panose="020B0604020202020204" pitchFamily="34" charset="0"/>
              <a:buChar char="​"/>
              <a:defRPr sz="2000" b="1" kern="100" spc="-50" baseline="0">
                <a:solidFill>
                  <a:schemeClr val="tx1"/>
                </a:solidFill>
                <a:latin typeface="+mj-lt"/>
              </a:defRPr>
            </a:lvl6pPr>
            <a:lvl7pPr marL="0" indent="0">
              <a:lnSpc>
                <a:spcPct val="90000"/>
              </a:lnSpc>
              <a:spcBef>
                <a:spcPts val="0"/>
              </a:spcBef>
              <a:spcAft>
                <a:spcPts val="400"/>
              </a:spcAft>
              <a:buFont typeface="Arial" panose="020B0604020202020204" pitchFamily="34" charset="0"/>
              <a:buChar char="​"/>
              <a:defRPr sz="1400" kern="100" spc="-30" baseline="0">
                <a:solidFill>
                  <a:schemeClr val="accent1"/>
                </a:solidFill>
                <a:latin typeface="+mn-lt"/>
              </a:defRPr>
            </a:lvl7pPr>
            <a:lvl8pPr marL="0" indent="0">
              <a:lnSpc>
                <a:spcPct val="120000"/>
              </a:lnSpc>
              <a:spcBef>
                <a:spcPts val="400"/>
              </a:spcBef>
              <a:spcAft>
                <a:spcPts val="400"/>
              </a:spcAft>
              <a:buFont typeface="Arial" panose="020B0604020202020204" pitchFamily="34" charset="0"/>
              <a:buChar char="​"/>
              <a:defRPr sz="1400" kern="100" spc="-30" baseline="0">
                <a:solidFill>
                  <a:schemeClr val="tx1"/>
                </a:solidFill>
                <a:latin typeface="+mn-lt"/>
              </a:defRPr>
            </a:lvl8pPr>
            <a:lvl9pPr marL="114300" indent="-114300">
              <a:lnSpc>
                <a:spcPct val="80000"/>
              </a:lnSpc>
              <a:spcBef>
                <a:spcPts val="600"/>
              </a:spcBef>
              <a:spcAft>
                <a:spcPts val="0"/>
              </a:spcAft>
              <a:buClr>
                <a:schemeClr val="accent4"/>
              </a:buClr>
              <a:buFont typeface="Arial" panose="020B0604020202020204" pitchFamily="34" charset="0"/>
              <a:buChar char="•"/>
              <a:defRPr sz="1200" b="0" kern="100" spc="-30" baseline="0">
                <a:solidFill>
                  <a:schemeClr val="tx1"/>
                </a:solidFill>
                <a:latin typeface="+mn-lt"/>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pic>
        <p:nvPicPr>
          <p:cNvPr id="10" name="Graphic 9">
            <a:extLst>
              <a:ext uri="{FF2B5EF4-FFF2-40B4-BE49-F238E27FC236}">
                <a16:creationId xmlns:a16="http://schemas.microsoft.com/office/drawing/2014/main" id="{29BD40D3-19EA-4BE6-A713-6FB7676A8C1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68417" y="6398745"/>
            <a:ext cx="1737783" cy="232711"/>
          </a:xfrm>
          <a:prstGeom prst="rect">
            <a:avLst/>
          </a:prstGeom>
        </p:spPr>
      </p:pic>
      <p:sp>
        <p:nvSpPr>
          <p:cNvPr id="8" name="Rectangle 7">
            <a:extLst>
              <a:ext uri="{FF2B5EF4-FFF2-40B4-BE49-F238E27FC236}">
                <a16:creationId xmlns:a16="http://schemas.microsoft.com/office/drawing/2014/main" id="{6BB7C1A5-840F-6A4B-82BA-EC3E89CFDEDF}"/>
              </a:ext>
            </a:extLst>
          </p:cNvPr>
          <p:cNvSpPr/>
          <p:nvPr/>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2601811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p:cSld name="Chart and Content Left">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4B5DCB23-38E6-47B0-BF48-8FF29ED276B4}"/>
              </a:ext>
            </a:extLst>
          </p:cNvPr>
          <p:cNvSpPr/>
          <p:nvPr/>
        </p:nvSpPr>
        <p:spPr bwMode="ltGray">
          <a:xfrm>
            <a:off x="6438900" y="0"/>
            <a:ext cx="5067300" cy="6172200"/>
          </a:xfrm>
          <a:custGeom>
            <a:avLst/>
            <a:gdLst>
              <a:gd name="connsiteX0" fmla="*/ 0 w 5067300"/>
              <a:gd name="connsiteY0" fmla="*/ 0 h 6172200"/>
              <a:gd name="connsiteX1" fmla="*/ 5067300 w 5067300"/>
              <a:gd name="connsiteY1" fmla="*/ 0 h 6172200"/>
              <a:gd name="connsiteX2" fmla="*/ 5067300 w 5067300"/>
              <a:gd name="connsiteY2" fmla="*/ 6172200 h 6172200"/>
              <a:gd name="connsiteX3" fmla="*/ 0 w 5067300"/>
              <a:gd name="connsiteY3" fmla="*/ 5843535 h 6172200"/>
            </a:gdLst>
            <a:ahLst/>
            <a:cxnLst>
              <a:cxn ang="0">
                <a:pos x="connsiteX0" y="connsiteY0"/>
              </a:cxn>
              <a:cxn ang="0">
                <a:pos x="connsiteX1" y="connsiteY1"/>
              </a:cxn>
              <a:cxn ang="0">
                <a:pos x="connsiteX2" y="connsiteY2"/>
              </a:cxn>
              <a:cxn ang="0">
                <a:pos x="connsiteX3" y="connsiteY3"/>
              </a:cxn>
            </a:cxnLst>
            <a:rect l="l" t="t" r="r" b="b"/>
            <a:pathLst>
              <a:path w="5067300" h="6172200">
                <a:moveTo>
                  <a:pt x="0" y="0"/>
                </a:moveTo>
                <a:lnTo>
                  <a:pt x="5067300" y="0"/>
                </a:lnTo>
                <a:lnTo>
                  <a:pt x="5067300" y="6172200"/>
                </a:lnTo>
                <a:lnTo>
                  <a:pt x="0" y="5843535"/>
                </a:lnTo>
                <a:close/>
              </a:path>
            </a:pathLst>
          </a:custGeom>
          <a:gradFill flip="none" rotWithShape="0">
            <a:gsLst>
              <a:gs pos="76000">
                <a:srgbClr val="EC008C"/>
              </a:gs>
              <a:gs pos="6000">
                <a:srgbClr val="F67C34"/>
              </a:gs>
            </a:gsLst>
            <a:path path="circle">
              <a:fillToRect r="100000" b="100000"/>
            </a:path>
            <a:tileRect/>
          </a:gradFill>
          <a:ln w="1524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lt"/>
              <a:ea typeface="+mn-ea"/>
              <a:cs typeface="+mn-cs"/>
            </a:endParaRPr>
          </a:p>
        </p:txBody>
      </p:sp>
      <p:sp>
        <p:nvSpPr>
          <p:cNvPr id="3" name="Chart Placeholder 2">
            <a:extLst>
              <a:ext uri="{FF2B5EF4-FFF2-40B4-BE49-F238E27FC236}">
                <a16:creationId xmlns:a16="http://schemas.microsoft.com/office/drawing/2014/main" id="{D5631B59-ED74-425E-8DF4-000899D8A9E2}"/>
              </a:ext>
            </a:extLst>
          </p:cNvPr>
          <p:cNvSpPr>
            <a:spLocks noGrp="1"/>
          </p:cNvSpPr>
          <p:nvPr>
            <p:ph type="chart" sz="quarter" idx="13"/>
          </p:nvPr>
        </p:nvSpPr>
        <p:spPr bwMode="ltGray">
          <a:xfrm>
            <a:off x="6786372" y="1722221"/>
            <a:ext cx="4372356" cy="3429744"/>
          </a:xfrm>
        </p:spPr>
        <p:txBody>
          <a:bodyPr/>
          <a:lstStyle>
            <a:lvl1pPr algn="ctr">
              <a:defRPr spc="-30" baseline="0">
                <a:solidFill>
                  <a:schemeClr val="bg1"/>
                </a:solidFill>
                <a:latin typeface="+mn-lt"/>
              </a:defRPr>
            </a:lvl1pPr>
          </a:lstStyle>
          <a:p>
            <a:r>
              <a:rPr lang="en-US"/>
              <a:t>Click icon to add chart</a:t>
            </a:r>
            <a:endParaRPr lang="en-US" dirty="0"/>
          </a:p>
        </p:txBody>
      </p:sp>
      <p:sp>
        <p:nvSpPr>
          <p:cNvPr id="51" name="Text Placeholder 2">
            <a:extLst>
              <a:ext uri="{FF2B5EF4-FFF2-40B4-BE49-F238E27FC236}">
                <a16:creationId xmlns:a16="http://schemas.microsoft.com/office/drawing/2014/main" id="{4D2CC3CF-18C5-4439-9EE8-13E75856DA72}"/>
              </a:ext>
            </a:extLst>
          </p:cNvPr>
          <p:cNvSpPr>
            <a:spLocks noGrp="1"/>
          </p:cNvSpPr>
          <p:nvPr>
            <p:ph type="body" idx="14" hasCustomPrompt="1"/>
          </p:nvPr>
        </p:nvSpPr>
        <p:spPr bwMode="ltGray">
          <a:xfrm>
            <a:off x="6786372" y="812800"/>
            <a:ext cx="4372356" cy="561949"/>
          </a:xfrm>
        </p:spPr>
        <p:txBody>
          <a:bodyPr wrap="square" anchor="t">
            <a:spAutoFit/>
          </a:bodyPr>
          <a:lstStyle>
            <a:lvl1pPr marL="0" indent="0" algn="ctr">
              <a:lnSpc>
                <a:spcPct val="83000"/>
              </a:lnSpc>
              <a:spcBef>
                <a:spcPts val="0"/>
              </a:spcBef>
              <a:spcAft>
                <a:spcPts val="0"/>
              </a:spcAft>
              <a:buNone/>
              <a:defRPr sz="2200" b="1" spc="-50" baseline="0">
                <a:solidFill>
                  <a:schemeClr val="bg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a:t>
            </a:r>
            <a:br>
              <a:rPr lang="en-US" dirty="0"/>
            </a:br>
            <a:r>
              <a:rPr lang="en-US" dirty="0"/>
              <a:t>Master text styles</a:t>
            </a:r>
          </a:p>
        </p:txBody>
      </p:sp>
      <p:sp>
        <p:nvSpPr>
          <p:cNvPr id="9" name="Text Placeholder 2">
            <a:extLst>
              <a:ext uri="{FF2B5EF4-FFF2-40B4-BE49-F238E27FC236}">
                <a16:creationId xmlns:a16="http://schemas.microsoft.com/office/drawing/2014/main" id="{3CF499F2-6040-4A31-ACAF-6A1128A37AE5}"/>
              </a:ext>
            </a:extLst>
          </p:cNvPr>
          <p:cNvSpPr>
            <a:spLocks noGrp="1"/>
          </p:cNvSpPr>
          <p:nvPr>
            <p:ph idx="16" hasCustomPrompt="1"/>
          </p:nvPr>
        </p:nvSpPr>
        <p:spPr>
          <a:xfrm>
            <a:off x="685801" y="812801"/>
            <a:ext cx="5067300" cy="536416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6000" b="1" spc="-150" baseline="0">
                <a:latin typeface="+mj-lt"/>
              </a:defRPr>
            </a:lvl1pPr>
            <a:lvl2pPr marL="0" indent="0">
              <a:lnSpc>
                <a:spcPct val="83000"/>
              </a:lnSpc>
              <a:spcBef>
                <a:spcPts val="300"/>
              </a:spcBef>
              <a:spcAft>
                <a:spcPts val="3000"/>
              </a:spcAft>
              <a:buFont typeface="Arial" panose="020B0604020202020204" pitchFamily="34" charset="0"/>
              <a:buChar char="​"/>
              <a:defRPr sz="3000" spc="-30" baseline="0">
                <a:solidFill>
                  <a:schemeClr val="accent1"/>
                </a:solidFill>
                <a:latin typeface="+mn-lt"/>
              </a:defRPr>
            </a:lvl2pPr>
            <a:lvl3pPr marL="0" indent="0">
              <a:lnSpc>
                <a:spcPct val="120000"/>
              </a:lnSpc>
              <a:spcBef>
                <a:spcPts val="1200"/>
              </a:spcBef>
              <a:spcAft>
                <a:spcPts val="200"/>
              </a:spcAft>
              <a:buFont typeface="Arial" panose="020B0604020202020204" pitchFamily="34" charset="0"/>
              <a:buChar char="​"/>
              <a:defRPr sz="1800" kern="100" spc="-30" baseline="0">
                <a:solidFill>
                  <a:schemeClr val="tx1"/>
                </a:solidFill>
                <a:latin typeface="+mn-lt"/>
              </a:defRPr>
            </a:lvl3pPr>
            <a:lvl4pPr marL="173038" indent="-173038">
              <a:lnSpc>
                <a:spcPct val="90000"/>
              </a:lnSpc>
              <a:spcBef>
                <a:spcPts val="400"/>
              </a:spcBef>
              <a:spcAft>
                <a:spcPts val="400"/>
              </a:spcAft>
              <a:buClr>
                <a:schemeClr val="accent1"/>
              </a:buClr>
              <a:buFont typeface="Arial" panose="020B0604020202020204" pitchFamily="34" charset="0"/>
              <a:buChar char="•"/>
              <a:defRPr sz="1400" b="0" kern="100" spc="-30" baseline="0">
                <a:solidFill>
                  <a:schemeClr val="tx1"/>
                </a:solidFill>
                <a:latin typeface="+mn-lt"/>
              </a:defRPr>
            </a:lvl4pPr>
            <a:lvl5pPr marL="342900" indent="-169863">
              <a:lnSpc>
                <a:spcPct val="85000"/>
              </a:lnSpc>
              <a:spcBef>
                <a:spcPts val="200"/>
              </a:spcBef>
              <a:spcAft>
                <a:spcPts val="200"/>
              </a:spcAft>
              <a:buFont typeface="Arial" panose="020B0604020202020204" pitchFamily="34" charset="0"/>
              <a:buChar char="–"/>
              <a:defRPr sz="1200" kern="100" spc="-30" baseline="0">
                <a:solidFill>
                  <a:schemeClr val="tx1"/>
                </a:solidFill>
                <a:latin typeface="+mn-lt"/>
              </a:defRPr>
            </a:lvl5pPr>
            <a:lvl6pPr marL="0" indent="0">
              <a:lnSpc>
                <a:spcPct val="90000"/>
              </a:lnSpc>
              <a:spcBef>
                <a:spcPts val="1200"/>
              </a:spcBef>
              <a:spcAft>
                <a:spcPts val="0"/>
              </a:spcAft>
              <a:buFont typeface="Arial" panose="020B0604020202020204" pitchFamily="34" charset="0"/>
              <a:buChar char="​"/>
              <a:defRPr sz="2000" b="1" kern="100" spc="-50" baseline="0">
                <a:solidFill>
                  <a:schemeClr val="tx1"/>
                </a:solidFill>
                <a:latin typeface="+mj-lt"/>
              </a:defRPr>
            </a:lvl6pPr>
            <a:lvl7pPr marL="0" indent="0">
              <a:lnSpc>
                <a:spcPct val="90000"/>
              </a:lnSpc>
              <a:spcBef>
                <a:spcPts val="0"/>
              </a:spcBef>
              <a:spcAft>
                <a:spcPts val="400"/>
              </a:spcAft>
              <a:buFont typeface="Arial" panose="020B0604020202020204" pitchFamily="34" charset="0"/>
              <a:buChar char="​"/>
              <a:defRPr sz="1400" kern="100" spc="-30" baseline="0">
                <a:solidFill>
                  <a:schemeClr val="accent1"/>
                </a:solidFill>
                <a:latin typeface="+mn-lt"/>
              </a:defRPr>
            </a:lvl7pPr>
            <a:lvl8pPr marL="0" indent="0">
              <a:lnSpc>
                <a:spcPct val="120000"/>
              </a:lnSpc>
              <a:spcBef>
                <a:spcPts val="400"/>
              </a:spcBef>
              <a:spcAft>
                <a:spcPts val="400"/>
              </a:spcAft>
              <a:buFont typeface="Arial" panose="020B0604020202020204" pitchFamily="34" charset="0"/>
              <a:buChar char="​"/>
              <a:defRPr sz="1400" kern="100" spc="-30" baseline="0">
                <a:solidFill>
                  <a:schemeClr val="tx1"/>
                </a:solidFill>
                <a:latin typeface="+mn-lt"/>
              </a:defRPr>
            </a:lvl8pPr>
            <a:lvl9pPr marL="114300" indent="-114300">
              <a:lnSpc>
                <a:spcPct val="80000"/>
              </a:lnSpc>
              <a:spcBef>
                <a:spcPts val="600"/>
              </a:spcBef>
              <a:spcAft>
                <a:spcPts val="0"/>
              </a:spcAft>
              <a:buClr>
                <a:schemeClr val="accent4"/>
              </a:buClr>
              <a:buFont typeface="Arial" panose="020B0604020202020204" pitchFamily="34" charset="0"/>
              <a:buChar char="•"/>
              <a:defRPr sz="1200" b="0" kern="100" spc="-30" baseline="0">
                <a:solidFill>
                  <a:schemeClr val="tx1"/>
                </a:solidFill>
                <a:latin typeface="+mn-lt"/>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pic>
        <p:nvPicPr>
          <p:cNvPr id="12" name="Graphic 11">
            <a:extLst>
              <a:ext uri="{FF2B5EF4-FFF2-40B4-BE49-F238E27FC236}">
                <a16:creationId xmlns:a16="http://schemas.microsoft.com/office/drawing/2014/main" id="{A3341584-EC38-404C-A3C1-898C1F064D5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68417" y="6398745"/>
            <a:ext cx="1737783" cy="232711"/>
          </a:xfrm>
          <a:prstGeom prst="rect">
            <a:avLst/>
          </a:prstGeom>
        </p:spPr>
      </p:pic>
      <p:sp>
        <p:nvSpPr>
          <p:cNvPr id="7" name="Rectangle 6">
            <a:extLst>
              <a:ext uri="{FF2B5EF4-FFF2-40B4-BE49-F238E27FC236}">
                <a16:creationId xmlns:a16="http://schemas.microsoft.com/office/drawing/2014/main" id="{CCFCFD3A-5565-CE49-BA57-7BFCBACA1F31}"/>
              </a:ext>
            </a:extLst>
          </p:cNvPr>
          <p:cNvSpPr/>
          <p:nvPr/>
        </p:nvSpPr>
        <p:spPr>
          <a:xfrm>
            <a:off x="28121" y="661988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2585694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p:cSld name="Splunker and Content">
    <p:spTree>
      <p:nvGrpSpPr>
        <p:cNvPr id="1" name=""/>
        <p:cNvGrpSpPr/>
        <p:nvPr/>
      </p:nvGrpSpPr>
      <p:grpSpPr>
        <a:xfrm>
          <a:off x="0" y="0"/>
          <a:ext cx="0" cy="0"/>
          <a:chOff x="0" y="0"/>
          <a:chExt cx="0" cy="0"/>
        </a:xfrm>
      </p:grpSpPr>
      <p:sp>
        <p:nvSpPr>
          <p:cNvPr id="12" name="Text Placeholder 2">
            <a:extLst>
              <a:ext uri="{FF2B5EF4-FFF2-40B4-BE49-F238E27FC236}">
                <a16:creationId xmlns:a16="http://schemas.microsoft.com/office/drawing/2014/main" id="{43E6D7CF-B1C3-43E0-862F-E9A3F180A395}"/>
              </a:ext>
            </a:extLst>
          </p:cNvPr>
          <p:cNvSpPr>
            <a:spLocks noGrp="1"/>
          </p:cNvSpPr>
          <p:nvPr>
            <p:ph idx="13" hasCustomPrompt="1"/>
          </p:nvPr>
        </p:nvSpPr>
        <p:spPr>
          <a:xfrm>
            <a:off x="4521200" y="812801"/>
            <a:ext cx="6976177" cy="536416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6000" b="1" spc="-150" baseline="0">
                <a:latin typeface="+mj-lt"/>
              </a:defRPr>
            </a:lvl1pPr>
            <a:lvl2pPr marL="0" indent="0">
              <a:lnSpc>
                <a:spcPct val="83000"/>
              </a:lnSpc>
              <a:spcBef>
                <a:spcPts val="300"/>
              </a:spcBef>
              <a:spcAft>
                <a:spcPts val="3000"/>
              </a:spcAft>
              <a:buFont typeface="Arial" panose="020B0604020202020204" pitchFamily="34" charset="0"/>
              <a:buChar char="​"/>
              <a:defRPr sz="3000" spc="-30" baseline="0">
                <a:solidFill>
                  <a:schemeClr val="accent1"/>
                </a:solidFill>
                <a:latin typeface="+mn-lt"/>
              </a:defRPr>
            </a:lvl2pPr>
            <a:lvl3pPr marL="0" indent="0">
              <a:lnSpc>
                <a:spcPct val="120000"/>
              </a:lnSpc>
              <a:spcBef>
                <a:spcPts val="1200"/>
              </a:spcBef>
              <a:spcAft>
                <a:spcPts val="200"/>
              </a:spcAft>
              <a:buFont typeface="Arial" panose="020B0604020202020204" pitchFamily="34" charset="0"/>
              <a:buChar char="​"/>
              <a:defRPr sz="1800" kern="100" spc="-30" baseline="0">
                <a:solidFill>
                  <a:schemeClr val="tx1"/>
                </a:solidFill>
                <a:latin typeface="+mn-lt"/>
              </a:defRPr>
            </a:lvl3pPr>
            <a:lvl4pPr marL="173038" indent="-173038">
              <a:lnSpc>
                <a:spcPct val="90000"/>
              </a:lnSpc>
              <a:spcBef>
                <a:spcPts val="400"/>
              </a:spcBef>
              <a:spcAft>
                <a:spcPts val="400"/>
              </a:spcAft>
              <a:buClr>
                <a:schemeClr val="accent1"/>
              </a:buClr>
              <a:buFont typeface="Arial" panose="020B0604020202020204" pitchFamily="34" charset="0"/>
              <a:buChar char="•"/>
              <a:defRPr sz="1400" b="0" kern="100" spc="-30" baseline="0">
                <a:solidFill>
                  <a:schemeClr val="tx1"/>
                </a:solidFill>
                <a:latin typeface="+mn-lt"/>
              </a:defRPr>
            </a:lvl4pPr>
            <a:lvl5pPr marL="342900" indent="-169863">
              <a:lnSpc>
                <a:spcPct val="85000"/>
              </a:lnSpc>
              <a:spcBef>
                <a:spcPts val="200"/>
              </a:spcBef>
              <a:spcAft>
                <a:spcPts val="200"/>
              </a:spcAft>
              <a:buFont typeface="Arial" panose="020B0604020202020204" pitchFamily="34" charset="0"/>
              <a:buChar char="–"/>
              <a:defRPr sz="1200" kern="100" spc="-30" baseline="0">
                <a:solidFill>
                  <a:schemeClr val="tx1"/>
                </a:solidFill>
                <a:latin typeface="+mn-lt"/>
              </a:defRPr>
            </a:lvl5pPr>
            <a:lvl6pPr marL="0" indent="0">
              <a:lnSpc>
                <a:spcPct val="90000"/>
              </a:lnSpc>
              <a:spcBef>
                <a:spcPts val="1200"/>
              </a:spcBef>
              <a:spcAft>
                <a:spcPts val="0"/>
              </a:spcAft>
              <a:buFont typeface="Arial" panose="020B0604020202020204" pitchFamily="34" charset="0"/>
              <a:buChar char="​"/>
              <a:defRPr sz="2000" b="1" kern="100" spc="-50" baseline="0">
                <a:solidFill>
                  <a:schemeClr val="tx1"/>
                </a:solidFill>
                <a:latin typeface="Arial" panose="020B0604020202020204" pitchFamily="34" charset="0"/>
              </a:defRPr>
            </a:lvl6pPr>
            <a:lvl7pPr marL="0" indent="0">
              <a:lnSpc>
                <a:spcPct val="90000"/>
              </a:lnSpc>
              <a:spcBef>
                <a:spcPts val="0"/>
              </a:spcBef>
              <a:spcAft>
                <a:spcPts val="400"/>
              </a:spcAft>
              <a:buFont typeface="Arial" panose="020B0604020202020204" pitchFamily="34" charset="0"/>
              <a:buChar char="​"/>
              <a:defRPr sz="1400" kern="100" spc="-30" baseline="0">
                <a:solidFill>
                  <a:schemeClr val="accent1"/>
                </a:solidFill>
                <a:latin typeface="+mn-lt"/>
              </a:defRPr>
            </a:lvl7pPr>
            <a:lvl8pPr marL="0" indent="0">
              <a:lnSpc>
                <a:spcPct val="120000"/>
              </a:lnSpc>
              <a:spcBef>
                <a:spcPts val="400"/>
              </a:spcBef>
              <a:spcAft>
                <a:spcPts val="400"/>
              </a:spcAft>
              <a:buFont typeface="Arial" panose="020B0604020202020204" pitchFamily="34" charset="0"/>
              <a:buChar char="​"/>
              <a:defRPr sz="1400" kern="100" spc="-30" baseline="0">
                <a:solidFill>
                  <a:schemeClr val="tx1"/>
                </a:solidFill>
                <a:latin typeface="+mn-lt"/>
              </a:defRPr>
            </a:lvl8pPr>
            <a:lvl9pPr marL="114300" indent="-114300">
              <a:lnSpc>
                <a:spcPct val="80000"/>
              </a:lnSpc>
              <a:spcBef>
                <a:spcPts val="600"/>
              </a:spcBef>
              <a:spcAft>
                <a:spcPts val="0"/>
              </a:spcAft>
              <a:buClr>
                <a:schemeClr val="accent4"/>
              </a:buClr>
              <a:buFont typeface="Arial" panose="020B0604020202020204" pitchFamily="34" charset="0"/>
              <a:buChar char="•"/>
              <a:defRPr sz="1200" b="0" kern="100" spc="-30" baseline="0">
                <a:solidFill>
                  <a:schemeClr val="tx1"/>
                </a:solidFill>
                <a:latin typeface="+mn-lt"/>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pic>
        <p:nvPicPr>
          <p:cNvPr id="13" name="Graphic 12">
            <a:extLst>
              <a:ext uri="{FF2B5EF4-FFF2-40B4-BE49-F238E27FC236}">
                <a16:creationId xmlns:a16="http://schemas.microsoft.com/office/drawing/2014/main" id="{56A57BEF-0AD4-4741-BB7B-8038A74E705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68417" y="6398745"/>
            <a:ext cx="1737783" cy="232711"/>
          </a:xfrm>
          <a:prstGeom prst="rect">
            <a:avLst/>
          </a:prstGeom>
        </p:spPr>
      </p:pic>
      <p:sp>
        <p:nvSpPr>
          <p:cNvPr id="17" name="Freeform: Shape 16">
            <a:extLst>
              <a:ext uri="{FF2B5EF4-FFF2-40B4-BE49-F238E27FC236}">
                <a16:creationId xmlns:a16="http://schemas.microsoft.com/office/drawing/2014/main" id="{04F82B46-6597-46F6-A559-8A142CB53B14}"/>
              </a:ext>
            </a:extLst>
          </p:cNvPr>
          <p:cNvSpPr/>
          <p:nvPr/>
        </p:nvSpPr>
        <p:spPr bwMode="ltGray">
          <a:xfrm>
            <a:off x="1854404" y="746452"/>
            <a:ext cx="1660956" cy="2107434"/>
          </a:xfrm>
          <a:custGeom>
            <a:avLst/>
            <a:gdLst>
              <a:gd name="connsiteX0" fmla="*/ 607239 w 1660956"/>
              <a:gd name="connsiteY0" fmla="*/ 0 h 2107434"/>
              <a:gd name="connsiteX1" fmla="*/ 1660956 w 1660956"/>
              <a:gd name="connsiteY1" fmla="*/ 1053717 h 2107434"/>
              <a:gd name="connsiteX2" fmla="*/ 607239 w 1660956"/>
              <a:gd name="connsiteY2" fmla="*/ 2107434 h 2107434"/>
              <a:gd name="connsiteX3" fmla="*/ 197085 w 1660956"/>
              <a:gd name="connsiteY3" fmla="*/ 2024628 h 2107434"/>
              <a:gd name="connsiteX4" fmla="*/ 166269 w 1660956"/>
              <a:gd name="connsiteY4" fmla="*/ 2009783 h 2107434"/>
              <a:gd name="connsiteX5" fmla="*/ 336188 w 1660956"/>
              <a:gd name="connsiteY5" fmla="*/ 1722809 h 2107434"/>
              <a:gd name="connsiteX6" fmla="*/ 461589 w 1660956"/>
              <a:gd name="connsiteY6" fmla="*/ 1761736 h 2107434"/>
              <a:gd name="connsiteX7" fmla="*/ 607239 w 1660956"/>
              <a:gd name="connsiteY7" fmla="*/ 1776419 h 2107434"/>
              <a:gd name="connsiteX8" fmla="*/ 1329941 w 1660956"/>
              <a:gd name="connsiteY8" fmla="*/ 1053717 h 2107434"/>
              <a:gd name="connsiteX9" fmla="*/ 607239 w 1660956"/>
              <a:gd name="connsiteY9" fmla="*/ 331015 h 2107434"/>
              <a:gd name="connsiteX10" fmla="*/ 325931 w 1660956"/>
              <a:gd name="connsiteY10" fmla="*/ 387809 h 2107434"/>
              <a:gd name="connsiteX11" fmla="*/ 298707 w 1660956"/>
              <a:gd name="connsiteY11" fmla="*/ 402586 h 2107434"/>
              <a:gd name="connsiteX12" fmla="*/ 0 w 1660956"/>
              <a:gd name="connsiteY12" fmla="*/ 193490 h 2107434"/>
              <a:gd name="connsiteX13" fmla="*/ 18096 w 1660956"/>
              <a:gd name="connsiteY13" fmla="*/ 179958 h 2107434"/>
              <a:gd name="connsiteX14" fmla="*/ 607239 w 1660956"/>
              <a:gd name="connsiteY14" fmla="*/ 0 h 2107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60956" h="2107434">
                <a:moveTo>
                  <a:pt x="607239" y="0"/>
                </a:moveTo>
                <a:cubicBezTo>
                  <a:pt x="1189191" y="0"/>
                  <a:pt x="1660956" y="471765"/>
                  <a:pt x="1660956" y="1053717"/>
                </a:cubicBezTo>
                <a:cubicBezTo>
                  <a:pt x="1660956" y="1635669"/>
                  <a:pt x="1189191" y="2107434"/>
                  <a:pt x="607239" y="2107434"/>
                </a:cubicBezTo>
                <a:cubicBezTo>
                  <a:pt x="461751" y="2107434"/>
                  <a:pt x="323150" y="2077949"/>
                  <a:pt x="197085" y="2024628"/>
                </a:cubicBezTo>
                <a:lnTo>
                  <a:pt x="166269" y="2009783"/>
                </a:lnTo>
                <a:lnTo>
                  <a:pt x="336188" y="1722809"/>
                </a:lnTo>
                <a:lnTo>
                  <a:pt x="461589" y="1761736"/>
                </a:lnTo>
                <a:cubicBezTo>
                  <a:pt x="508636" y="1771363"/>
                  <a:pt x="557347" y="1776419"/>
                  <a:pt x="607239" y="1776419"/>
                </a:cubicBezTo>
                <a:cubicBezTo>
                  <a:pt x="1006376" y="1776419"/>
                  <a:pt x="1329941" y="1452854"/>
                  <a:pt x="1329941" y="1053717"/>
                </a:cubicBezTo>
                <a:cubicBezTo>
                  <a:pt x="1329941" y="654580"/>
                  <a:pt x="1006376" y="331015"/>
                  <a:pt x="607239" y="331015"/>
                </a:cubicBezTo>
                <a:cubicBezTo>
                  <a:pt x="507455" y="331015"/>
                  <a:pt x="412394" y="351238"/>
                  <a:pt x="325931" y="387809"/>
                </a:cubicBezTo>
                <a:lnTo>
                  <a:pt x="298707" y="402586"/>
                </a:lnTo>
                <a:lnTo>
                  <a:pt x="0" y="193490"/>
                </a:lnTo>
                <a:lnTo>
                  <a:pt x="18096" y="179958"/>
                </a:lnTo>
                <a:cubicBezTo>
                  <a:pt x="186270" y="66342"/>
                  <a:pt x="389007" y="0"/>
                  <a:pt x="607239" y="0"/>
                </a:cubicBezTo>
                <a:close/>
              </a:path>
            </a:pathLst>
          </a:custGeom>
          <a:gradFill flip="none" rotWithShape="1">
            <a:gsLst>
              <a:gs pos="47000">
                <a:srgbClr val="EC008C"/>
              </a:gs>
              <a:gs pos="99000">
                <a:srgbClr val="F99D1C"/>
              </a:gs>
            </a:gsLst>
            <a:path path="circle">
              <a:fillToRect t="100000" r="100000"/>
            </a:path>
            <a:tileRect l="-100000" b="-100000"/>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white"/>
              </a:solidFill>
              <a:effectLst/>
              <a:uLnTx/>
              <a:uFillTx/>
              <a:latin typeface="+mn-lt"/>
            </a:endParaRPr>
          </a:p>
        </p:txBody>
      </p:sp>
      <p:sp>
        <p:nvSpPr>
          <p:cNvPr id="19" name="Circle: Hollow 18">
            <a:extLst>
              <a:ext uri="{FF2B5EF4-FFF2-40B4-BE49-F238E27FC236}">
                <a16:creationId xmlns:a16="http://schemas.microsoft.com/office/drawing/2014/main" id="{927396FB-E8CF-43F6-BCCD-49C81CDB1616}"/>
              </a:ext>
            </a:extLst>
          </p:cNvPr>
          <p:cNvSpPr/>
          <p:nvPr/>
        </p:nvSpPr>
        <p:spPr bwMode="ltGray">
          <a:xfrm>
            <a:off x="3008789" y="4152900"/>
            <a:ext cx="883602" cy="883602"/>
          </a:xfrm>
          <a:prstGeom prst="donut">
            <a:avLst>
              <a:gd name="adj" fmla="val 8303"/>
            </a:avLst>
          </a:prstGeom>
          <a:gradFill flip="none" rotWithShape="1">
            <a:gsLst>
              <a:gs pos="47000">
                <a:srgbClr val="EC008C"/>
              </a:gs>
              <a:gs pos="99000">
                <a:srgbClr val="F99D1C"/>
              </a:gs>
            </a:gsLst>
            <a:path path="circle">
              <a:fillToRect t="100000" r="100000"/>
            </a:path>
            <a:tileRect l="-100000" b="-100000"/>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white"/>
              </a:solidFill>
              <a:effectLst/>
              <a:uLnTx/>
              <a:uFillTx/>
              <a:latin typeface="+mn-lt"/>
            </a:endParaRPr>
          </a:p>
        </p:txBody>
      </p:sp>
      <p:sp>
        <p:nvSpPr>
          <p:cNvPr id="20" name="Freeform: Shape 19">
            <a:extLst>
              <a:ext uri="{FF2B5EF4-FFF2-40B4-BE49-F238E27FC236}">
                <a16:creationId xmlns:a16="http://schemas.microsoft.com/office/drawing/2014/main" id="{71979DB0-455F-4CE1-A3C6-DEEA62B8A6F6}"/>
              </a:ext>
            </a:extLst>
          </p:cNvPr>
          <p:cNvSpPr/>
          <p:nvPr/>
        </p:nvSpPr>
        <p:spPr bwMode="ltGray">
          <a:xfrm flipH="1">
            <a:off x="-2" y="3124199"/>
            <a:ext cx="1910040" cy="2289411"/>
          </a:xfrm>
          <a:custGeom>
            <a:avLst/>
            <a:gdLst>
              <a:gd name="connsiteX0" fmla="*/ 1104585 w 1843096"/>
              <a:gd name="connsiteY0" fmla="*/ 0 h 2209170"/>
              <a:gd name="connsiteX1" fmla="*/ 1104584 w 1843096"/>
              <a:gd name="connsiteY1" fmla="*/ 1104585 h 2209170"/>
              <a:gd name="connsiteX2" fmla="*/ 0 w 1843096"/>
              <a:gd name="connsiteY2" fmla="*/ 1104585 h 2209170"/>
              <a:gd name="connsiteX3" fmla="*/ 1104585 w 1843096"/>
              <a:gd name="connsiteY3" fmla="*/ 2209170 h 2209170"/>
              <a:gd name="connsiteX4" fmla="*/ 1807203 w 1843096"/>
              <a:gd name="connsiteY4" fmla="*/ 1956936 h 2209170"/>
              <a:gd name="connsiteX5" fmla="*/ 1843096 w 1843096"/>
              <a:gd name="connsiteY5" fmla="*/ 1924314 h 2209170"/>
              <a:gd name="connsiteX6" fmla="*/ 1843096 w 1843096"/>
              <a:gd name="connsiteY6" fmla="*/ 284856 h 2209170"/>
              <a:gd name="connsiteX7" fmla="*/ 1807203 w 1843096"/>
              <a:gd name="connsiteY7" fmla="*/ 252234 h 2209170"/>
              <a:gd name="connsiteX8" fmla="*/ 1104585 w 1843096"/>
              <a:gd name="connsiteY8" fmla="*/ 0 h 220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43096" h="2209170">
                <a:moveTo>
                  <a:pt x="1104585" y="0"/>
                </a:moveTo>
                <a:cubicBezTo>
                  <a:pt x="1104585" y="368195"/>
                  <a:pt x="1104584" y="736390"/>
                  <a:pt x="1104584" y="1104585"/>
                </a:cubicBezTo>
                <a:lnTo>
                  <a:pt x="0" y="1104585"/>
                </a:lnTo>
                <a:cubicBezTo>
                  <a:pt x="0" y="1714630"/>
                  <a:pt x="494540" y="2209170"/>
                  <a:pt x="1104585" y="2209170"/>
                </a:cubicBezTo>
                <a:cubicBezTo>
                  <a:pt x="1371480" y="2209170"/>
                  <a:pt x="1616266" y="2114512"/>
                  <a:pt x="1807203" y="1956936"/>
                </a:cubicBezTo>
                <a:lnTo>
                  <a:pt x="1843096" y="1924314"/>
                </a:lnTo>
                <a:lnTo>
                  <a:pt x="1843096" y="284856"/>
                </a:lnTo>
                <a:lnTo>
                  <a:pt x="1807203" y="252234"/>
                </a:lnTo>
                <a:cubicBezTo>
                  <a:pt x="1616266" y="94658"/>
                  <a:pt x="1371480" y="0"/>
                  <a:pt x="1104585" y="0"/>
                </a:cubicBezTo>
                <a:close/>
              </a:path>
            </a:pathLst>
          </a:custGeom>
          <a:gradFill>
            <a:gsLst>
              <a:gs pos="76000">
                <a:srgbClr val="EC008C"/>
              </a:gs>
              <a:gs pos="1000">
                <a:srgbClr val="F99D1C"/>
              </a:gs>
            </a:gsLst>
            <a:path path="circle">
              <a:fillToRect r="100000" b="100000"/>
            </a:path>
          </a:grad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white"/>
              </a:solidFill>
              <a:effectLst/>
              <a:uLnTx/>
              <a:uFillTx/>
              <a:latin typeface="+mn-lt"/>
            </a:endParaRPr>
          </a:p>
        </p:txBody>
      </p:sp>
      <p:pic>
        <p:nvPicPr>
          <p:cNvPr id="21" name="Picture 20" descr="A close up of a logo&#10;&#10;Description automatically generated">
            <a:extLst>
              <a:ext uri="{FF2B5EF4-FFF2-40B4-BE49-F238E27FC236}">
                <a16:creationId xmlns:a16="http://schemas.microsoft.com/office/drawing/2014/main" id="{D5C24E72-B92A-4E98-BBDE-66C61DA9B431}"/>
              </a:ext>
            </a:extLst>
          </p:cNvPr>
          <p:cNvPicPr>
            <a:picLocks noChangeAspect="1"/>
          </p:cNvPicPr>
          <p:nvPr/>
        </p:nvPicPr>
        <p:blipFill rotWithShape="1">
          <a:blip r:embed="rId4"/>
          <a:srcRect l="25452"/>
          <a:stretch/>
        </p:blipFill>
        <p:spPr bwMode="ltGray">
          <a:xfrm>
            <a:off x="-1" y="0"/>
            <a:ext cx="4260413" cy="6858000"/>
          </a:xfrm>
          <a:prstGeom prst="rect">
            <a:avLst/>
          </a:prstGeom>
        </p:spPr>
      </p:pic>
      <p:sp>
        <p:nvSpPr>
          <p:cNvPr id="9" name="Rectangle 8">
            <a:extLst>
              <a:ext uri="{FF2B5EF4-FFF2-40B4-BE49-F238E27FC236}">
                <a16:creationId xmlns:a16="http://schemas.microsoft.com/office/drawing/2014/main" id="{3E924C69-259D-1745-BD7D-5A049ED7FC12}"/>
              </a:ext>
            </a:extLst>
          </p:cNvPr>
          <p:cNvSpPr/>
          <p:nvPr/>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4761704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p:cSld name="Tablet with Content">
    <p:spTree>
      <p:nvGrpSpPr>
        <p:cNvPr id="1" name=""/>
        <p:cNvGrpSpPr/>
        <p:nvPr/>
      </p:nvGrpSpPr>
      <p:grpSpPr>
        <a:xfrm>
          <a:off x="0" y="0"/>
          <a:ext cx="0" cy="0"/>
          <a:chOff x="0" y="0"/>
          <a:chExt cx="0" cy="0"/>
        </a:xfrm>
      </p:grpSpPr>
      <p:sp>
        <p:nvSpPr>
          <p:cNvPr id="50" name="Right Triangle 49">
            <a:extLst>
              <a:ext uri="{FF2B5EF4-FFF2-40B4-BE49-F238E27FC236}">
                <a16:creationId xmlns:a16="http://schemas.microsoft.com/office/drawing/2014/main" id="{9EEB96B6-EF5D-42E1-997C-9C4AB4F54D05}"/>
              </a:ext>
            </a:extLst>
          </p:cNvPr>
          <p:cNvSpPr/>
          <p:nvPr/>
        </p:nvSpPr>
        <p:spPr bwMode="ltGray">
          <a:xfrm>
            <a:off x="0" y="0"/>
            <a:ext cx="6858000" cy="6858000"/>
          </a:xfrm>
          <a:prstGeom prst="rtTriangle">
            <a:avLst/>
          </a:prstGeom>
          <a:gradFill>
            <a:gsLst>
              <a:gs pos="76000">
                <a:srgbClr val="EC008C"/>
              </a:gs>
              <a:gs pos="1000">
                <a:srgbClr val="F67E32"/>
              </a:gs>
            </a:gsLst>
            <a:path path="circle">
              <a:fillToRect r="100000" b="100000"/>
            </a:path>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lt"/>
              <a:ea typeface="+mn-ea"/>
              <a:cs typeface="+mn-cs"/>
            </a:endParaRPr>
          </a:p>
        </p:txBody>
      </p:sp>
      <p:sp>
        <p:nvSpPr>
          <p:cNvPr id="51" name="Freeform: Shape 50">
            <a:extLst>
              <a:ext uri="{FF2B5EF4-FFF2-40B4-BE49-F238E27FC236}">
                <a16:creationId xmlns:a16="http://schemas.microsoft.com/office/drawing/2014/main" id="{807C778E-F12F-478A-A8D5-AE885A16321F}"/>
              </a:ext>
            </a:extLst>
          </p:cNvPr>
          <p:cNvSpPr/>
          <p:nvPr/>
        </p:nvSpPr>
        <p:spPr bwMode="ltGray">
          <a:xfrm>
            <a:off x="0" y="0"/>
            <a:ext cx="7635500" cy="6858001"/>
          </a:xfrm>
          <a:custGeom>
            <a:avLst/>
            <a:gdLst>
              <a:gd name="connsiteX0" fmla="*/ 0 w 7635500"/>
              <a:gd name="connsiteY0" fmla="*/ 0 h 6858001"/>
              <a:gd name="connsiteX1" fmla="*/ 777499 w 7635500"/>
              <a:gd name="connsiteY1" fmla="*/ 0 h 6858001"/>
              <a:gd name="connsiteX2" fmla="*/ 7635500 w 7635500"/>
              <a:gd name="connsiteY2" fmla="*/ 6858001 h 6858001"/>
              <a:gd name="connsiteX3" fmla="*/ 0 w 7635500"/>
              <a:gd name="connsiteY3" fmla="*/ 6858001 h 6858001"/>
              <a:gd name="connsiteX4" fmla="*/ 0 w 7635500"/>
              <a:gd name="connsiteY4" fmla="*/ 0 h 6858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35500" h="6858001">
                <a:moveTo>
                  <a:pt x="0" y="0"/>
                </a:moveTo>
                <a:lnTo>
                  <a:pt x="777499" y="0"/>
                </a:lnTo>
                <a:lnTo>
                  <a:pt x="7635500" y="6858001"/>
                </a:lnTo>
                <a:lnTo>
                  <a:pt x="0" y="6858001"/>
                </a:lnTo>
                <a:lnTo>
                  <a:pt x="0" y="0"/>
                </a:lnTo>
                <a:close/>
              </a:path>
            </a:pathLst>
          </a:custGeom>
          <a:gradFill>
            <a:gsLst>
              <a:gs pos="99000">
                <a:srgbClr val="F99D1C"/>
              </a:gs>
              <a:gs pos="8000">
                <a:srgbClr val="EC008C">
                  <a:alpha val="0"/>
                </a:srgbClr>
              </a:gs>
              <a:gs pos="67000">
                <a:srgbClr val="F99D1C">
                  <a:alpha val="34000"/>
                </a:srgbClr>
              </a:gs>
            </a:gsLst>
            <a:lin ang="16200000" scaled="0"/>
          </a:gra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white"/>
              </a:solidFill>
              <a:effectLst/>
              <a:uLnTx/>
              <a:uFillTx/>
              <a:latin typeface="+mn-lt"/>
              <a:ea typeface="+mn-ea"/>
              <a:cs typeface="+mn-cs"/>
            </a:endParaRPr>
          </a:p>
        </p:txBody>
      </p:sp>
      <p:grpSp>
        <p:nvGrpSpPr>
          <p:cNvPr id="52" name="Group 51">
            <a:extLst>
              <a:ext uri="{FF2B5EF4-FFF2-40B4-BE49-F238E27FC236}">
                <a16:creationId xmlns:a16="http://schemas.microsoft.com/office/drawing/2014/main" id="{7D60F383-461E-418D-A40A-3D69F951F954}"/>
              </a:ext>
            </a:extLst>
          </p:cNvPr>
          <p:cNvGrpSpPr/>
          <p:nvPr/>
        </p:nvGrpSpPr>
        <p:grpSpPr bwMode="ltGray">
          <a:xfrm flipV="1">
            <a:off x="-10160" y="1888067"/>
            <a:ext cx="142404" cy="1991320"/>
            <a:chOff x="512590" y="1888067"/>
            <a:chExt cx="182033" cy="2391839"/>
          </a:xfrm>
        </p:grpSpPr>
        <p:cxnSp>
          <p:nvCxnSpPr>
            <p:cNvPr id="53" name="Straight Connector 52">
              <a:extLst>
                <a:ext uri="{FF2B5EF4-FFF2-40B4-BE49-F238E27FC236}">
                  <a16:creationId xmlns:a16="http://schemas.microsoft.com/office/drawing/2014/main" id="{B7C3C514-44BC-4FC9-9D6D-3315399454A8}"/>
                </a:ext>
              </a:extLst>
            </p:cNvPr>
            <p:cNvCxnSpPr>
              <a:cxnSpLocks/>
            </p:cNvCxnSpPr>
            <p:nvPr/>
          </p:nvCxnSpPr>
          <p:spPr bwMode="ltGray">
            <a:xfrm>
              <a:off x="512590" y="1888067"/>
              <a:ext cx="182033" cy="182033"/>
            </a:xfrm>
            <a:prstGeom prst="line">
              <a:avLst/>
            </a:prstGeom>
            <a:ln w="12700" cap="rnd">
              <a:solidFill>
                <a:sysClr val="window" lastClr="FFFFFF"/>
              </a:solidFill>
            </a:ln>
          </p:spPr>
        </p:cxnSp>
        <p:cxnSp>
          <p:nvCxnSpPr>
            <p:cNvPr id="54" name="Straight Connector 53">
              <a:extLst>
                <a:ext uri="{FF2B5EF4-FFF2-40B4-BE49-F238E27FC236}">
                  <a16:creationId xmlns:a16="http://schemas.microsoft.com/office/drawing/2014/main" id="{6D99A8CC-EB5D-487C-B4CF-AD95598A73D9}"/>
                </a:ext>
              </a:extLst>
            </p:cNvPr>
            <p:cNvCxnSpPr>
              <a:cxnSpLocks/>
            </p:cNvCxnSpPr>
            <p:nvPr/>
          </p:nvCxnSpPr>
          <p:spPr bwMode="ltGray">
            <a:xfrm>
              <a:off x="512590" y="2133601"/>
              <a:ext cx="182033" cy="182033"/>
            </a:xfrm>
            <a:prstGeom prst="line">
              <a:avLst/>
            </a:prstGeom>
            <a:ln w="12700" cap="rnd">
              <a:solidFill>
                <a:sysClr val="window" lastClr="FFFFFF"/>
              </a:solidFill>
            </a:ln>
          </p:spPr>
        </p:cxnSp>
        <p:cxnSp>
          <p:nvCxnSpPr>
            <p:cNvPr id="56" name="Straight Connector 55">
              <a:extLst>
                <a:ext uri="{FF2B5EF4-FFF2-40B4-BE49-F238E27FC236}">
                  <a16:creationId xmlns:a16="http://schemas.microsoft.com/office/drawing/2014/main" id="{9CBF9F4F-299E-4CC0-ACB6-D62AD1760138}"/>
                </a:ext>
              </a:extLst>
            </p:cNvPr>
            <p:cNvCxnSpPr>
              <a:cxnSpLocks/>
            </p:cNvCxnSpPr>
            <p:nvPr/>
          </p:nvCxnSpPr>
          <p:spPr bwMode="ltGray">
            <a:xfrm>
              <a:off x="512590" y="2379135"/>
              <a:ext cx="182033" cy="182033"/>
            </a:xfrm>
            <a:prstGeom prst="line">
              <a:avLst/>
            </a:prstGeom>
            <a:ln w="12700" cap="rnd">
              <a:solidFill>
                <a:sysClr val="window" lastClr="FFFFFF"/>
              </a:solidFill>
            </a:ln>
          </p:spPr>
        </p:cxnSp>
        <p:cxnSp>
          <p:nvCxnSpPr>
            <p:cNvPr id="57" name="Straight Connector 56">
              <a:extLst>
                <a:ext uri="{FF2B5EF4-FFF2-40B4-BE49-F238E27FC236}">
                  <a16:creationId xmlns:a16="http://schemas.microsoft.com/office/drawing/2014/main" id="{050468DB-29DF-48C1-A273-A34E711B0261}"/>
                </a:ext>
              </a:extLst>
            </p:cNvPr>
            <p:cNvCxnSpPr>
              <a:cxnSpLocks/>
            </p:cNvCxnSpPr>
            <p:nvPr/>
          </p:nvCxnSpPr>
          <p:spPr bwMode="ltGray">
            <a:xfrm>
              <a:off x="512590" y="2624669"/>
              <a:ext cx="182033" cy="182033"/>
            </a:xfrm>
            <a:prstGeom prst="line">
              <a:avLst/>
            </a:prstGeom>
            <a:ln w="12700" cap="rnd">
              <a:solidFill>
                <a:sysClr val="window" lastClr="FFFFFF"/>
              </a:solidFill>
            </a:ln>
          </p:spPr>
        </p:cxnSp>
        <p:cxnSp>
          <p:nvCxnSpPr>
            <p:cNvPr id="59" name="Straight Connector 58">
              <a:extLst>
                <a:ext uri="{FF2B5EF4-FFF2-40B4-BE49-F238E27FC236}">
                  <a16:creationId xmlns:a16="http://schemas.microsoft.com/office/drawing/2014/main" id="{7C3D2087-905F-4336-832D-2DBF377BC90C}"/>
                </a:ext>
              </a:extLst>
            </p:cNvPr>
            <p:cNvCxnSpPr>
              <a:cxnSpLocks/>
            </p:cNvCxnSpPr>
            <p:nvPr/>
          </p:nvCxnSpPr>
          <p:spPr bwMode="ltGray">
            <a:xfrm>
              <a:off x="512590" y="2870203"/>
              <a:ext cx="182033" cy="182033"/>
            </a:xfrm>
            <a:prstGeom prst="line">
              <a:avLst/>
            </a:prstGeom>
            <a:ln w="12700" cap="rnd">
              <a:solidFill>
                <a:sysClr val="window" lastClr="FFFFFF"/>
              </a:solidFill>
            </a:ln>
          </p:spPr>
        </p:cxnSp>
        <p:cxnSp>
          <p:nvCxnSpPr>
            <p:cNvPr id="60" name="Straight Connector 59">
              <a:extLst>
                <a:ext uri="{FF2B5EF4-FFF2-40B4-BE49-F238E27FC236}">
                  <a16:creationId xmlns:a16="http://schemas.microsoft.com/office/drawing/2014/main" id="{E8BB08F1-45B5-4B21-A9BC-AE8BD536AB00}"/>
                </a:ext>
              </a:extLst>
            </p:cNvPr>
            <p:cNvCxnSpPr>
              <a:cxnSpLocks/>
            </p:cNvCxnSpPr>
            <p:nvPr/>
          </p:nvCxnSpPr>
          <p:spPr bwMode="ltGray">
            <a:xfrm>
              <a:off x="512590" y="3115737"/>
              <a:ext cx="182033" cy="182033"/>
            </a:xfrm>
            <a:prstGeom prst="line">
              <a:avLst/>
            </a:prstGeom>
            <a:ln w="12700" cap="rnd">
              <a:solidFill>
                <a:sysClr val="window" lastClr="FFFFFF"/>
              </a:solidFill>
            </a:ln>
          </p:spPr>
        </p:cxnSp>
        <p:cxnSp>
          <p:nvCxnSpPr>
            <p:cNvPr id="61" name="Straight Connector 60">
              <a:extLst>
                <a:ext uri="{FF2B5EF4-FFF2-40B4-BE49-F238E27FC236}">
                  <a16:creationId xmlns:a16="http://schemas.microsoft.com/office/drawing/2014/main" id="{53C571F3-8F75-4F54-8D7B-705539C07291}"/>
                </a:ext>
              </a:extLst>
            </p:cNvPr>
            <p:cNvCxnSpPr>
              <a:cxnSpLocks/>
            </p:cNvCxnSpPr>
            <p:nvPr/>
          </p:nvCxnSpPr>
          <p:spPr bwMode="ltGray">
            <a:xfrm>
              <a:off x="512590" y="3361271"/>
              <a:ext cx="182033" cy="182033"/>
            </a:xfrm>
            <a:prstGeom prst="line">
              <a:avLst/>
            </a:prstGeom>
            <a:ln w="12700" cap="rnd">
              <a:solidFill>
                <a:sysClr val="window" lastClr="FFFFFF"/>
              </a:solidFill>
            </a:ln>
          </p:spPr>
        </p:cxnSp>
        <p:cxnSp>
          <p:nvCxnSpPr>
            <p:cNvPr id="62" name="Straight Connector 61">
              <a:extLst>
                <a:ext uri="{FF2B5EF4-FFF2-40B4-BE49-F238E27FC236}">
                  <a16:creationId xmlns:a16="http://schemas.microsoft.com/office/drawing/2014/main" id="{05091BB5-AAB6-4A10-88AF-C39E6E09A9F6}"/>
                </a:ext>
              </a:extLst>
            </p:cNvPr>
            <p:cNvCxnSpPr>
              <a:cxnSpLocks/>
            </p:cNvCxnSpPr>
            <p:nvPr/>
          </p:nvCxnSpPr>
          <p:spPr bwMode="ltGray">
            <a:xfrm>
              <a:off x="512590" y="3606805"/>
              <a:ext cx="182033" cy="182033"/>
            </a:xfrm>
            <a:prstGeom prst="line">
              <a:avLst/>
            </a:prstGeom>
            <a:ln w="12700" cap="rnd">
              <a:solidFill>
                <a:sysClr val="window" lastClr="FFFFFF"/>
              </a:solidFill>
            </a:ln>
          </p:spPr>
        </p:cxnSp>
        <p:cxnSp>
          <p:nvCxnSpPr>
            <p:cNvPr id="64" name="Straight Connector 63">
              <a:extLst>
                <a:ext uri="{FF2B5EF4-FFF2-40B4-BE49-F238E27FC236}">
                  <a16:creationId xmlns:a16="http://schemas.microsoft.com/office/drawing/2014/main" id="{195C0527-B7BD-420F-BB3B-5F5AC00F8F11}"/>
                </a:ext>
              </a:extLst>
            </p:cNvPr>
            <p:cNvCxnSpPr>
              <a:cxnSpLocks/>
            </p:cNvCxnSpPr>
            <p:nvPr/>
          </p:nvCxnSpPr>
          <p:spPr bwMode="ltGray">
            <a:xfrm>
              <a:off x="512590" y="3852339"/>
              <a:ext cx="182033" cy="182033"/>
            </a:xfrm>
            <a:prstGeom prst="line">
              <a:avLst/>
            </a:prstGeom>
            <a:ln w="12700" cap="rnd">
              <a:solidFill>
                <a:sysClr val="window" lastClr="FFFFFF"/>
              </a:solidFill>
            </a:ln>
          </p:spPr>
        </p:cxnSp>
        <p:cxnSp>
          <p:nvCxnSpPr>
            <p:cNvPr id="65" name="Straight Connector 64">
              <a:extLst>
                <a:ext uri="{FF2B5EF4-FFF2-40B4-BE49-F238E27FC236}">
                  <a16:creationId xmlns:a16="http://schemas.microsoft.com/office/drawing/2014/main" id="{1632BE88-6EB9-4DD5-BA87-9E6A7BE5E027}"/>
                </a:ext>
              </a:extLst>
            </p:cNvPr>
            <p:cNvCxnSpPr>
              <a:cxnSpLocks/>
            </p:cNvCxnSpPr>
            <p:nvPr/>
          </p:nvCxnSpPr>
          <p:spPr bwMode="ltGray">
            <a:xfrm>
              <a:off x="512590" y="4097873"/>
              <a:ext cx="182033" cy="182033"/>
            </a:xfrm>
            <a:prstGeom prst="line">
              <a:avLst/>
            </a:prstGeom>
            <a:ln w="12700" cap="rnd">
              <a:solidFill>
                <a:sysClr val="window" lastClr="FFFFFF"/>
              </a:solidFill>
            </a:ln>
          </p:spPr>
        </p:cxnSp>
      </p:grpSp>
      <p:sp>
        <p:nvSpPr>
          <p:cNvPr id="66" name="Right Triangle 65">
            <a:extLst>
              <a:ext uri="{FF2B5EF4-FFF2-40B4-BE49-F238E27FC236}">
                <a16:creationId xmlns:a16="http://schemas.microsoft.com/office/drawing/2014/main" id="{785E60BD-2313-4C7A-BC78-2A4C108DDD0A}"/>
              </a:ext>
            </a:extLst>
          </p:cNvPr>
          <p:cNvSpPr/>
          <p:nvPr/>
        </p:nvSpPr>
        <p:spPr bwMode="ltGray">
          <a:xfrm>
            <a:off x="0" y="4921250"/>
            <a:ext cx="1936750" cy="1936750"/>
          </a:xfrm>
          <a:prstGeom prst="rtTriangle">
            <a:avLst/>
          </a:prstGeom>
          <a:gradFill>
            <a:gsLst>
              <a:gs pos="87000">
                <a:srgbClr val="F99D1C">
                  <a:alpha val="45000"/>
                </a:srgbClr>
              </a:gs>
              <a:gs pos="0">
                <a:srgbClr val="F25949">
                  <a:alpha val="1000"/>
                </a:srgbClr>
              </a:gs>
              <a:gs pos="30000">
                <a:srgbClr val="F25949">
                  <a:alpha val="66000"/>
                </a:srgbClr>
              </a:gs>
            </a:gsLst>
            <a:lin ang="19200000" scaled="0"/>
          </a:gra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white"/>
              </a:solidFill>
              <a:effectLst/>
              <a:uLnTx/>
              <a:uFillTx/>
              <a:latin typeface="+mn-lt"/>
              <a:ea typeface="+mn-ea"/>
              <a:cs typeface="+mn-cs"/>
            </a:endParaRPr>
          </a:p>
        </p:txBody>
      </p:sp>
      <p:sp>
        <p:nvSpPr>
          <p:cNvPr id="67" name="Rectangle 66">
            <a:extLst>
              <a:ext uri="{FF2B5EF4-FFF2-40B4-BE49-F238E27FC236}">
                <a16:creationId xmlns:a16="http://schemas.microsoft.com/office/drawing/2014/main" id="{BA877766-5442-4AFF-8F53-9FBFA097B59C}"/>
              </a:ext>
            </a:extLst>
          </p:cNvPr>
          <p:cNvSpPr/>
          <p:nvPr/>
        </p:nvSpPr>
        <p:spPr bwMode="ltGray">
          <a:xfrm>
            <a:off x="837966" y="1148126"/>
            <a:ext cx="4760620" cy="5709874"/>
          </a:xfrm>
          <a:prstGeom prst="rect">
            <a:avLst/>
          </a:prstGeom>
          <a:solidFill>
            <a:sysClr val="windowText" lastClr="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00" cap="none" spc="20" normalizeH="0" baseline="0" noProof="0" dirty="0">
              <a:ln>
                <a:noFill/>
              </a:ln>
              <a:solidFill>
                <a:prstClr val="white"/>
              </a:solidFill>
              <a:effectLst/>
              <a:uLnTx/>
              <a:uFillTx/>
              <a:latin typeface="+mn-lt"/>
              <a:ea typeface="+mn-ea"/>
              <a:cs typeface="+mn-cs"/>
            </a:endParaRPr>
          </a:p>
        </p:txBody>
      </p:sp>
      <p:sp>
        <p:nvSpPr>
          <p:cNvPr id="3" name="Text Placeholder 2">
            <a:extLst>
              <a:ext uri="{FF2B5EF4-FFF2-40B4-BE49-F238E27FC236}">
                <a16:creationId xmlns:a16="http://schemas.microsoft.com/office/drawing/2014/main" id="{4732EFF5-FFDF-4BEA-91EB-BD30075902ED}"/>
              </a:ext>
            </a:extLst>
          </p:cNvPr>
          <p:cNvSpPr>
            <a:spLocks noGrp="1"/>
          </p:cNvSpPr>
          <p:nvPr>
            <p:ph idx="13" hasCustomPrompt="1"/>
          </p:nvPr>
        </p:nvSpPr>
        <p:spPr>
          <a:xfrm>
            <a:off x="6436552" y="812801"/>
            <a:ext cx="5060825" cy="536416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6000" b="1" spc="-150" baseline="0">
                <a:latin typeface="+mj-lt"/>
              </a:defRPr>
            </a:lvl1pPr>
            <a:lvl2pPr marL="0" indent="0">
              <a:lnSpc>
                <a:spcPct val="83000"/>
              </a:lnSpc>
              <a:spcBef>
                <a:spcPts val="300"/>
              </a:spcBef>
              <a:spcAft>
                <a:spcPts val="3000"/>
              </a:spcAft>
              <a:buFont typeface="Arial" panose="020B0604020202020204" pitchFamily="34" charset="0"/>
              <a:buChar char="​"/>
              <a:defRPr sz="3000" spc="-30" baseline="0">
                <a:solidFill>
                  <a:schemeClr val="accent1"/>
                </a:solidFill>
                <a:latin typeface="+mn-lt"/>
              </a:defRPr>
            </a:lvl2pPr>
            <a:lvl3pPr marL="0" indent="0">
              <a:lnSpc>
                <a:spcPct val="120000"/>
              </a:lnSpc>
              <a:spcBef>
                <a:spcPts val="1200"/>
              </a:spcBef>
              <a:spcAft>
                <a:spcPts val="200"/>
              </a:spcAft>
              <a:buFont typeface="Arial" panose="020B0604020202020204" pitchFamily="34" charset="0"/>
              <a:buChar char="​"/>
              <a:defRPr sz="1800" kern="100" spc="-30" baseline="0">
                <a:solidFill>
                  <a:schemeClr val="tx1"/>
                </a:solidFill>
                <a:latin typeface="+mn-lt"/>
              </a:defRPr>
            </a:lvl3pPr>
            <a:lvl4pPr marL="173038" indent="-173038">
              <a:lnSpc>
                <a:spcPct val="90000"/>
              </a:lnSpc>
              <a:spcBef>
                <a:spcPts val="400"/>
              </a:spcBef>
              <a:spcAft>
                <a:spcPts val="400"/>
              </a:spcAft>
              <a:buClr>
                <a:schemeClr val="accent1"/>
              </a:buClr>
              <a:buFont typeface="Arial" panose="020B0604020202020204" pitchFamily="34" charset="0"/>
              <a:buChar char="•"/>
              <a:defRPr sz="1400" b="0" kern="100" spc="-30" baseline="0">
                <a:solidFill>
                  <a:schemeClr val="tx1"/>
                </a:solidFill>
                <a:latin typeface="+mn-lt"/>
              </a:defRPr>
            </a:lvl4pPr>
            <a:lvl5pPr marL="342900" indent="-169863">
              <a:lnSpc>
                <a:spcPct val="85000"/>
              </a:lnSpc>
              <a:spcBef>
                <a:spcPts val="200"/>
              </a:spcBef>
              <a:spcAft>
                <a:spcPts val="200"/>
              </a:spcAft>
              <a:buFont typeface="Arial" panose="020B0604020202020204" pitchFamily="34" charset="0"/>
              <a:buChar char="–"/>
              <a:defRPr sz="1200" kern="100" spc="-30" baseline="0">
                <a:solidFill>
                  <a:schemeClr val="tx1"/>
                </a:solidFill>
                <a:latin typeface="+mn-lt"/>
              </a:defRPr>
            </a:lvl5pPr>
            <a:lvl6pPr marL="0" indent="0">
              <a:lnSpc>
                <a:spcPct val="90000"/>
              </a:lnSpc>
              <a:spcBef>
                <a:spcPts val="1200"/>
              </a:spcBef>
              <a:spcAft>
                <a:spcPts val="0"/>
              </a:spcAft>
              <a:buFont typeface="Arial" panose="020B0604020202020204" pitchFamily="34" charset="0"/>
              <a:buChar char="​"/>
              <a:defRPr sz="2000" b="1" kern="100" spc="-50" baseline="0">
                <a:solidFill>
                  <a:schemeClr val="tx1"/>
                </a:solidFill>
                <a:latin typeface="+mj-lt"/>
              </a:defRPr>
            </a:lvl6pPr>
            <a:lvl7pPr marL="0" indent="0">
              <a:lnSpc>
                <a:spcPct val="90000"/>
              </a:lnSpc>
              <a:spcBef>
                <a:spcPts val="0"/>
              </a:spcBef>
              <a:spcAft>
                <a:spcPts val="400"/>
              </a:spcAft>
              <a:buFont typeface="Arial" panose="020B0604020202020204" pitchFamily="34" charset="0"/>
              <a:buChar char="​"/>
              <a:defRPr sz="1400" kern="100" spc="-30" baseline="0">
                <a:solidFill>
                  <a:schemeClr val="accent1"/>
                </a:solidFill>
                <a:latin typeface="+mn-lt"/>
              </a:defRPr>
            </a:lvl7pPr>
            <a:lvl8pPr marL="0" indent="0">
              <a:lnSpc>
                <a:spcPct val="120000"/>
              </a:lnSpc>
              <a:spcBef>
                <a:spcPts val="400"/>
              </a:spcBef>
              <a:spcAft>
                <a:spcPts val="400"/>
              </a:spcAft>
              <a:buFont typeface="Arial" panose="020B0604020202020204" pitchFamily="34" charset="0"/>
              <a:buChar char="​"/>
              <a:defRPr sz="1400" kern="100" spc="-30" baseline="0">
                <a:solidFill>
                  <a:schemeClr val="tx1"/>
                </a:solidFill>
                <a:latin typeface="+mn-lt"/>
              </a:defRPr>
            </a:lvl8pPr>
            <a:lvl9pPr marL="114300" indent="-114300">
              <a:lnSpc>
                <a:spcPct val="80000"/>
              </a:lnSpc>
              <a:spcBef>
                <a:spcPts val="600"/>
              </a:spcBef>
              <a:spcAft>
                <a:spcPts val="0"/>
              </a:spcAft>
              <a:buClr>
                <a:schemeClr val="accent4"/>
              </a:buClr>
              <a:buFont typeface="Arial" panose="020B0604020202020204" pitchFamily="34" charset="0"/>
              <a:buChar char="•"/>
              <a:defRPr sz="1200" b="0" kern="100" spc="-30" baseline="0">
                <a:solidFill>
                  <a:schemeClr val="tx1"/>
                </a:solidFill>
                <a:latin typeface="+mn-lt"/>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pic>
        <p:nvPicPr>
          <p:cNvPr id="22" name="Graphic 21">
            <a:extLst>
              <a:ext uri="{FF2B5EF4-FFF2-40B4-BE49-F238E27FC236}">
                <a16:creationId xmlns:a16="http://schemas.microsoft.com/office/drawing/2014/main" id="{3E6943B5-D19B-40EA-99A6-41EF89398A8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68417" y="6398745"/>
            <a:ext cx="1737783" cy="232711"/>
          </a:xfrm>
          <a:prstGeom prst="rect">
            <a:avLst/>
          </a:prstGeom>
        </p:spPr>
      </p:pic>
      <p:pic>
        <p:nvPicPr>
          <p:cNvPr id="24" name="Picture 23" descr="A screen shot of a computer&#10;&#10;Description automatically generated">
            <a:extLst>
              <a:ext uri="{FF2B5EF4-FFF2-40B4-BE49-F238E27FC236}">
                <a16:creationId xmlns:a16="http://schemas.microsoft.com/office/drawing/2014/main" id="{8C684E0D-AF51-4B04-9A47-712EE4602AAF}"/>
              </a:ext>
            </a:extLst>
          </p:cNvPr>
          <p:cNvPicPr>
            <a:picLocks noChangeAspect="1"/>
          </p:cNvPicPr>
          <p:nvPr/>
        </p:nvPicPr>
        <p:blipFill rotWithShape="1">
          <a:blip r:embed="rId4">
            <a:extLst>
              <a:ext uri="{28A0092B-C50C-407E-A947-70E740481C1C}">
                <a14:useLocalDpi xmlns:a14="http://schemas.microsoft.com/office/drawing/2010/main" val="0"/>
              </a:ext>
            </a:extLst>
          </a:blip>
          <a:srcRect b="13990"/>
          <a:stretch/>
        </p:blipFill>
        <p:spPr>
          <a:xfrm>
            <a:off x="683452" y="812801"/>
            <a:ext cx="5069648" cy="6045199"/>
          </a:xfrm>
          <a:prstGeom prst="rect">
            <a:avLst/>
          </a:prstGeom>
        </p:spPr>
      </p:pic>
      <p:sp>
        <p:nvSpPr>
          <p:cNvPr id="25" name="Picture Placeholder 62">
            <a:extLst>
              <a:ext uri="{FF2B5EF4-FFF2-40B4-BE49-F238E27FC236}">
                <a16:creationId xmlns:a16="http://schemas.microsoft.com/office/drawing/2014/main" id="{E5D6D3D5-C19F-4009-8366-83EE75F6BD16}"/>
              </a:ext>
            </a:extLst>
          </p:cNvPr>
          <p:cNvSpPr>
            <a:spLocks noGrp="1"/>
          </p:cNvSpPr>
          <p:nvPr>
            <p:ph type="pic" sz="quarter" idx="14" hasCustomPrompt="1"/>
          </p:nvPr>
        </p:nvSpPr>
        <p:spPr bwMode="ltGray">
          <a:xfrm>
            <a:off x="942976" y="1287998"/>
            <a:ext cx="4549774" cy="5570002"/>
          </a:xfrm>
          <a:prstGeom prst="roundRect">
            <a:avLst>
              <a:gd name="adj" fmla="val 0"/>
            </a:avLst>
          </a:prstGeom>
          <a:solidFill>
            <a:schemeClr val="bg2"/>
          </a:solidFill>
          <a:ln>
            <a:noFill/>
          </a:ln>
        </p:spPr>
        <p:style>
          <a:lnRef idx="2">
            <a:schemeClr val="dk1"/>
          </a:lnRef>
          <a:fillRef idx="1">
            <a:schemeClr val="lt1"/>
          </a:fillRef>
          <a:effectRef idx="0">
            <a:schemeClr val="dk1"/>
          </a:effectRef>
          <a:fontRef idx="minor">
            <a:schemeClr val="dk1"/>
          </a:fontRef>
        </p:style>
        <p:txBody>
          <a:bodyPr/>
          <a:lstStyle>
            <a:lvl1pPr>
              <a:defRPr>
                <a:latin typeface="+mn-lt"/>
              </a:defRPr>
            </a:lvl1pPr>
          </a:lstStyle>
          <a:p>
            <a:r>
              <a:rPr lang="en-US" dirty="0"/>
              <a:t> </a:t>
            </a:r>
          </a:p>
        </p:txBody>
      </p:sp>
      <p:sp>
        <p:nvSpPr>
          <p:cNvPr id="23" name="Rectangle 22">
            <a:extLst>
              <a:ext uri="{FF2B5EF4-FFF2-40B4-BE49-F238E27FC236}">
                <a16:creationId xmlns:a16="http://schemas.microsoft.com/office/drawing/2014/main" id="{019333F0-685C-8745-87B8-42BBEE3383B2}"/>
              </a:ext>
            </a:extLst>
          </p:cNvPr>
          <p:cNvSpPr/>
          <p:nvPr/>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106013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p:cSld name="Phone with Content">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732EFF5-FFDF-4BEA-91EB-BD30075902ED}"/>
              </a:ext>
            </a:extLst>
          </p:cNvPr>
          <p:cNvSpPr>
            <a:spLocks noGrp="1"/>
          </p:cNvSpPr>
          <p:nvPr>
            <p:ph idx="13" hasCustomPrompt="1"/>
          </p:nvPr>
        </p:nvSpPr>
        <p:spPr>
          <a:xfrm>
            <a:off x="4521200" y="812801"/>
            <a:ext cx="6976177" cy="536416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6000" b="1" spc="-150" baseline="0">
                <a:latin typeface="+mj-lt"/>
              </a:defRPr>
            </a:lvl1pPr>
            <a:lvl2pPr marL="0" indent="0">
              <a:lnSpc>
                <a:spcPct val="83000"/>
              </a:lnSpc>
              <a:spcBef>
                <a:spcPts val="300"/>
              </a:spcBef>
              <a:spcAft>
                <a:spcPts val="3000"/>
              </a:spcAft>
              <a:buFont typeface="Arial" panose="020B0604020202020204" pitchFamily="34" charset="0"/>
              <a:buChar char="​"/>
              <a:defRPr sz="3000" spc="-30" baseline="0">
                <a:solidFill>
                  <a:schemeClr val="accent1"/>
                </a:solidFill>
                <a:latin typeface="+mn-lt"/>
              </a:defRPr>
            </a:lvl2pPr>
            <a:lvl3pPr marL="0" indent="0">
              <a:lnSpc>
                <a:spcPct val="120000"/>
              </a:lnSpc>
              <a:spcBef>
                <a:spcPts val="1200"/>
              </a:spcBef>
              <a:spcAft>
                <a:spcPts val="200"/>
              </a:spcAft>
              <a:buFont typeface="Arial" panose="020B0604020202020204" pitchFamily="34" charset="0"/>
              <a:buChar char="​"/>
              <a:defRPr sz="1800" kern="100" spc="-30" baseline="0">
                <a:solidFill>
                  <a:schemeClr val="tx1"/>
                </a:solidFill>
                <a:latin typeface="+mn-lt"/>
              </a:defRPr>
            </a:lvl3pPr>
            <a:lvl4pPr marL="173038" indent="-173038">
              <a:lnSpc>
                <a:spcPct val="90000"/>
              </a:lnSpc>
              <a:spcBef>
                <a:spcPts val="400"/>
              </a:spcBef>
              <a:spcAft>
                <a:spcPts val="400"/>
              </a:spcAft>
              <a:buClr>
                <a:schemeClr val="accent1"/>
              </a:buClr>
              <a:buFont typeface="Arial" panose="020B0604020202020204" pitchFamily="34" charset="0"/>
              <a:buChar char="•"/>
              <a:defRPr sz="1400" b="0" kern="100" spc="-30" baseline="0">
                <a:solidFill>
                  <a:schemeClr val="tx1"/>
                </a:solidFill>
                <a:latin typeface="+mn-lt"/>
              </a:defRPr>
            </a:lvl4pPr>
            <a:lvl5pPr marL="342900" indent="-169863">
              <a:lnSpc>
                <a:spcPct val="85000"/>
              </a:lnSpc>
              <a:spcBef>
                <a:spcPts val="200"/>
              </a:spcBef>
              <a:spcAft>
                <a:spcPts val="200"/>
              </a:spcAft>
              <a:buFont typeface="Arial" panose="020B0604020202020204" pitchFamily="34" charset="0"/>
              <a:buChar char="–"/>
              <a:defRPr sz="1200" kern="100" spc="-30" baseline="0">
                <a:solidFill>
                  <a:schemeClr val="tx1"/>
                </a:solidFill>
                <a:latin typeface="+mn-lt"/>
              </a:defRPr>
            </a:lvl5pPr>
            <a:lvl6pPr marL="0" indent="0">
              <a:lnSpc>
                <a:spcPct val="90000"/>
              </a:lnSpc>
              <a:spcBef>
                <a:spcPts val="1200"/>
              </a:spcBef>
              <a:spcAft>
                <a:spcPts val="0"/>
              </a:spcAft>
              <a:buFont typeface="Arial" panose="020B0604020202020204" pitchFamily="34" charset="0"/>
              <a:buChar char="​"/>
              <a:defRPr sz="2000" b="1" kern="100" spc="-50" baseline="0">
                <a:solidFill>
                  <a:schemeClr val="tx1"/>
                </a:solidFill>
                <a:latin typeface="+mj-lt"/>
              </a:defRPr>
            </a:lvl6pPr>
            <a:lvl7pPr marL="0" indent="0">
              <a:lnSpc>
                <a:spcPct val="90000"/>
              </a:lnSpc>
              <a:spcBef>
                <a:spcPts val="0"/>
              </a:spcBef>
              <a:spcAft>
                <a:spcPts val="400"/>
              </a:spcAft>
              <a:buFont typeface="Arial" panose="020B0604020202020204" pitchFamily="34" charset="0"/>
              <a:buChar char="​"/>
              <a:defRPr sz="1400" kern="100" spc="-30" baseline="0">
                <a:solidFill>
                  <a:schemeClr val="accent1"/>
                </a:solidFill>
                <a:latin typeface="+mn-lt"/>
              </a:defRPr>
            </a:lvl7pPr>
            <a:lvl8pPr marL="0" indent="0">
              <a:lnSpc>
                <a:spcPct val="120000"/>
              </a:lnSpc>
              <a:spcBef>
                <a:spcPts val="400"/>
              </a:spcBef>
              <a:spcAft>
                <a:spcPts val="400"/>
              </a:spcAft>
              <a:buFont typeface="Arial" panose="020B0604020202020204" pitchFamily="34" charset="0"/>
              <a:buChar char="​"/>
              <a:defRPr sz="1400" kern="100" spc="-30" baseline="0">
                <a:solidFill>
                  <a:schemeClr val="tx1"/>
                </a:solidFill>
                <a:latin typeface="+mn-lt"/>
              </a:defRPr>
            </a:lvl8pPr>
            <a:lvl9pPr marL="114300" indent="-114300">
              <a:lnSpc>
                <a:spcPct val="80000"/>
              </a:lnSpc>
              <a:spcBef>
                <a:spcPts val="600"/>
              </a:spcBef>
              <a:spcAft>
                <a:spcPts val="0"/>
              </a:spcAft>
              <a:buClr>
                <a:schemeClr val="accent4"/>
              </a:buClr>
              <a:buFont typeface="Arial" panose="020B0604020202020204" pitchFamily="34" charset="0"/>
              <a:buChar char="•"/>
              <a:defRPr sz="1200" b="0" kern="100" spc="-30" baseline="0">
                <a:solidFill>
                  <a:schemeClr val="tx1"/>
                </a:solidFill>
                <a:latin typeface="+mn-lt"/>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sp>
        <p:nvSpPr>
          <p:cNvPr id="53" name="Right Triangle 52">
            <a:extLst>
              <a:ext uri="{FF2B5EF4-FFF2-40B4-BE49-F238E27FC236}">
                <a16:creationId xmlns:a16="http://schemas.microsoft.com/office/drawing/2014/main" id="{73B05143-9230-4CF2-B920-322C8252CCBD}"/>
              </a:ext>
            </a:extLst>
          </p:cNvPr>
          <p:cNvSpPr/>
          <p:nvPr/>
        </p:nvSpPr>
        <p:spPr bwMode="ltGray">
          <a:xfrm>
            <a:off x="0" y="1668780"/>
            <a:ext cx="5189220" cy="5189220"/>
          </a:xfrm>
          <a:prstGeom prst="rtTriangle">
            <a:avLst/>
          </a:prstGeom>
          <a:gradFill>
            <a:gsLst>
              <a:gs pos="76000">
                <a:srgbClr val="EC008C"/>
              </a:gs>
              <a:gs pos="1000">
                <a:srgbClr val="F67E32"/>
              </a:gs>
            </a:gsLst>
            <a:path path="circle">
              <a:fillToRect r="100000" b="100000"/>
            </a:path>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lt"/>
              <a:ea typeface="+mn-ea"/>
              <a:cs typeface="+mn-cs"/>
            </a:endParaRPr>
          </a:p>
        </p:txBody>
      </p:sp>
      <p:sp>
        <p:nvSpPr>
          <p:cNvPr id="54" name="Right Triangle 53">
            <a:extLst>
              <a:ext uri="{FF2B5EF4-FFF2-40B4-BE49-F238E27FC236}">
                <a16:creationId xmlns:a16="http://schemas.microsoft.com/office/drawing/2014/main" id="{7FCF3584-8134-45F7-94D0-9B94B24BF7A2}"/>
              </a:ext>
            </a:extLst>
          </p:cNvPr>
          <p:cNvSpPr/>
          <p:nvPr/>
        </p:nvSpPr>
        <p:spPr bwMode="ltGray">
          <a:xfrm>
            <a:off x="-1" y="4205127"/>
            <a:ext cx="2652873" cy="2652873"/>
          </a:xfrm>
          <a:prstGeom prst="rtTriangle">
            <a:avLst/>
          </a:prstGeom>
          <a:gradFill>
            <a:gsLst>
              <a:gs pos="87000">
                <a:srgbClr val="F99D1C">
                  <a:alpha val="45000"/>
                </a:srgbClr>
              </a:gs>
              <a:gs pos="0">
                <a:srgbClr val="F25949">
                  <a:alpha val="1000"/>
                </a:srgbClr>
              </a:gs>
              <a:gs pos="30000">
                <a:srgbClr val="F25949">
                  <a:alpha val="66000"/>
                </a:srgbClr>
              </a:gs>
            </a:gsLst>
            <a:lin ang="19200000" scaled="0"/>
          </a:gra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white"/>
              </a:solidFill>
              <a:effectLst/>
              <a:uLnTx/>
              <a:uFillTx/>
              <a:latin typeface="+mn-lt"/>
              <a:ea typeface="+mn-ea"/>
              <a:cs typeface="+mn-cs"/>
            </a:endParaRPr>
          </a:p>
        </p:txBody>
      </p:sp>
      <p:sp>
        <p:nvSpPr>
          <p:cNvPr id="55" name="Freeform: Shape 54">
            <a:extLst>
              <a:ext uri="{FF2B5EF4-FFF2-40B4-BE49-F238E27FC236}">
                <a16:creationId xmlns:a16="http://schemas.microsoft.com/office/drawing/2014/main" id="{B2F7DE63-3402-4237-97DC-D6E64B27F1DC}"/>
              </a:ext>
            </a:extLst>
          </p:cNvPr>
          <p:cNvSpPr/>
          <p:nvPr/>
        </p:nvSpPr>
        <p:spPr bwMode="ltGray">
          <a:xfrm flipH="1">
            <a:off x="0" y="461948"/>
            <a:ext cx="4851528" cy="4851528"/>
          </a:xfrm>
          <a:custGeom>
            <a:avLst/>
            <a:gdLst>
              <a:gd name="connsiteX0" fmla="*/ 5828126 w 5828126"/>
              <a:gd name="connsiteY0" fmla="*/ 0 h 5828126"/>
              <a:gd name="connsiteX1" fmla="*/ 0 w 5828126"/>
              <a:gd name="connsiteY1" fmla="*/ 5828126 h 5828126"/>
              <a:gd name="connsiteX2" fmla="*/ 5828126 w 5828126"/>
              <a:gd name="connsiteY2" fmla="*/ 5828126 h 5828126"/>
              <a:gd name="connsiteX3" fmla="*/ 5828126 w 5828126"/>
              <a:gd name="connsiteY3" fmla="*/ 0 h 5828126"/>
            </a:gdLst>
            <a:ahLst/>
            <a:cxnLst>
              <a:cxn ang="0">
                <a:pos x="connsiteX0" y="connsiteY0"/>
              </a:cxn>
              <a:cxn ang="0">
                <a:pos x="connsiteX1" y="connsiteY1"/>
              </a:cxn>
              <a:cxn ang="0">
                <a:pos x="connsiteX2" y="connsiteY2"/>
              </a:cxn>
              <a:cxn ang="0">
                <a:pos x="connsiteX3" y="connsiteY3"/>
              </a:cxn>
            </a:cxnLst>
            <a:rect l="l" t="t" r="r" b="b"/>
            <a:pathLst>
              <a:path w="5828126" h="5828126">
                <a:moveTo>
                  <a:pt x="5828126" y="0"/>
                </a:moveTo>
                <a:lnTo>
                  <a:pt x="0" y="5828126"/>
                </a:lnTo>
                <a:lnTo>
                  <a:pt x="5828126" y="5828126"/>
                </a:lnTo>
                <a:lnTo>
                  <a:pt x="5828126" y="0"/>
                </a:lnTo>
                <a:close/>
              </a:path>
            </a:pathLst>
          </a:custGeom>
          <a:gradFill>
            <a:gsLst>
              <a:gs pos="99000">
                <a:srgbClr val="F99D1C"/>
              </a:gs>
              <a:gs pos="8000">
                <a:srgbClr val="EC008C">
                  <a:alpha val="0"/>
                </a:srgbClr>
              </a:gs>
              <a:gs pos="67000">
                <a:srgbClr val="F99D1C">
                  <a:alpha val="34000"/>
                </a:srgbClr>
              </a:gs>
            </a:gsLst>
            <a:lin ang="16200000" scaled="0"/>
          </a:gra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white"/>
              </a:solidFill>
              <a:effectLst/>
              <a:uLnTx/>
              <a:uFillTx/>
              <a:latin typeface="+mn-lt"/>
              <a:ea typeface="+mn-ea"/>
              <a:cs typeface="+mn-cs"/>
            </a:endParaRPr>
          </a:p>
        </p:txBody>
      </p:sp>
      <p:grpSp>
        <p:nvGrpSpPr>
          <p:cNvPr id="57" name="Group 56">
            <a:extLst>
              <a:ext uri="{FF2B5EF4-FFF2-40B4-BE49-F238E27FC236}">
                <a16:creationId xmlns:a16="http://schemas.microsoft.com/office/drawing/2014/main" id="{E5E860EE-5CDD-42CE-B039-3F49B9ECC4A7}"/>
              </a:ext>
            </a:extLst>
          </p:cNvPr>
          <p:cNvGrpSpPr/>
          <p:nvPr/>
        </p:nvGrpSpPr>
        <p:grpSpPr bwMode="ltGray">
          <a:xfrm flipV="1">
            <a:off x="-10160" y="1941232"/>
            <a:ext cx="200660" cy="2805948"/>
            <a:chOff x="512590" y="1888067"/>
            <a:chExt cx="182033" cy="2391839"/>
          </a:xfrm>
        </p:grpSpPr>
        <p:cxnSp>
          <p:nvCxnSpPr>
            <p:cNvPr id="59" name="Straight Connector 58">
              <a:extLst>
                <a:ext uri="{FF2B5EF4-FFF2-40B4-BE49-F238E27FC236}">
                  <a16:creationId xmlns:a16="http://schemas.microsoft.com/office/drawing/2014/main" id="{BBAE9831-8BC8-402A-80E8-2E5079FF67E8}"/>
                </a:ext>
              </a:extLst>
            </p:cNvPr>
            <p:cNvCxnSpPr>
              <a:cxnSpLocks/>
            </p:cNvCxnSpPr>
            <p:nvPr/>
          </p:nvCxnSpPr>
          <p:spPr bwMode="ltGray">
            <a:xfrm>
              <a:off x="512590" y="1888067"/>
              <a:ext cx="182033" cy="182033"/>
            </a:xfrm>
            <a:prstGeom prst="line">
              <a:avLst/>
            </a:prstGeom>
            <a:ln w="12700" cap="rnd">
              <a:solidFill>
                <a:sysClr val="window" lastClr="FFFFFF"/>
              </a:solidFill>
            </a:ln>
          </p:spPr>
        </p:cxnSp>
        <p:cxnSp>
          <p:nvCxnSpPr>
            <p:cNvPr id="60" name="Straight Connector 59">
              <a:extLst>
                <a:ext uri="{FF2B5EF4-FFF2-40B4-BE49-F238E27FC236}">
                  <a16:creationId xmlns:a16="http://schemas.microsoft.com/office/drawing/2014/main" id="{FAAADE7D-9A1F-4E9C-AFB0-53AD27BA7108}"/>
                </a:ext>
              </a:extLst>
            </p:cNvPr>
            <p:cNvCxnSpPr>
              <a:cxnSpLocks/>
            </p:cNvCxnSpPr>
            <p:nvPr/>
          </p:nvCxnSpPr>
          <p:spPr bwMode="ltGray">
            <a:xfrm>
              <a:off x="512590" y="2133601"/>
              <a:ext cx="182033" cy="182033"/>
            </a:xfrm>
            <a:prstGeom prst="line">
              <a:avLst/>
            </a:prstGeom>
            <a:ln w="12700" cap="rnd">
              <a:solidFill>
                <a:sysClr val="window" lastClr="FFFFFF"/>
              </a:solidFill>
            </a:ln>
          </p:spPr>
        </p:cxnSp>
        <p:cxnSp>
          <p:nvCxnSpPr>
            <p:cNvPr id="61" name="Straight Connector 60">
              <a:extLst>
                <a:ext uri="{FF2B5EF4-FFF2-40B4-BE49-F238E27FC236}">
                  <a16:creationId xmlns:a16="http://schemas.microsoft.com/office/drawing/2014/main" id="{C1F219C5-9A17-4B0F-BF68-5FF5D7A8F9E6}"/>
                </a:ext>
              </a:extLst>
            </p:cNvPr>
            <p:cNvCxnSpPr>
              <a:cxnSpLocks/>
            </p:cNvCxnSpPr>
            <p:nvPr/>
          </p:nvCxnSpPr>
          <p:spPr bwMode="ltGray">
            <a:xfrm>
              <a:off x="512590" y="2379135"/>
              <a:ext cx="182033" cy="182033"/>
            </a:xfrm>
            <a:prstGeom prst="line">
              <a:avLst/>
            </a:prstGeom>
            <a:ln w="12700" cap="rnd">
              <a:solidFill>
                <a:sysClr val="window" lastClr="FFFFFF"/>
              </a:solidFill>
            </a:ln>
          </p:spPr>
        </p:cxnSp>
        <p:cxnSp>
          <p:nvCxnSpPr>
            <p:cNvPr id="62" name="Straight Connector 61">
              <a:extLst>
                <a:ext uri="{FF2B5EF4-FFF2-40B4-BE49-F238E27FC236}">
                  <a16:creationId xmlns:a16="http://schemas.microsoft.com/office/drawing/2014/main" id="{354A1A6A-82BF-4221-B624-D62AB09E81BB}"/>
                </a:ext>
              </a:extLst>
            </p:cNvPr>
            <p:cNvCxnSpPr>
              <a:cxnSpLocks/>
            </p:cNvCxnSpPr>
            <p:nvPr/>
          </p:nvCxnSpPr>
          <p:spPr bwMode="ltGray">
            <a:xfrm>
              <a:off x="512590" y="2624669"/>
              <a:ext cx="182033" cy="182033"/>
            </a:xfrm>
            <a:prstGeom prst="line">
              <a:avLst/>
            </a:prstGeom>
            <a:ln w="12700" cap="rnd">
              <a:solidFill>
                <a:sysClr val="window" lastClr="FFFFFF"/>
              </a:solidFill>
            </a:ln>
          </p:spPr>
        </p:cxnSp>
        <p:cxnSp>
          <p:nvCxnSpPr>
            <p:cNvPr id="64" name="Straight Connector 63">
              <a:extLst>
                <a:ext uri="{FF2B5EF4-FFF2-40B4-BE49-F238E27FC236}">
                  <a16:creationId xmlns:a16="http://schemas.microsoft.com/office/drawing/2014/main" id="{85463212-29D2-40C4-BC7C-80BB628A8AEB}"/>
                </a:ext>
              </a:extLst>
            </p:cNvPr>
            <p:cNvCxnSpPr>
              <a:cxnSpLocks/>
            </p:cNvCxnSpPr>
            <p:nvPr/>
          </p:nvCxnSpPr>
          <p:spPr bwMode="ltGray">
            <a:xfrm>
              <a:off x="512590" y="2870203"/>
              <a:ext cx="182033" cy="182033"/>
            </a:xfrm>
            <a:prstGeom prst="line">
              <a:avLst/>
            </a:prstGeom>
            <a:ln w="12700" cap="rnd">
              <a:solidFill>
                <a:sysClr val="window" lastClr="FFFFFF"/>
              </a:solidFill>
            </a:ln>
          </p:spPr>
        </p:cxnSp>
        <p:cxnSp>
          <p:nvCxnSpPr>
            <p:cNvPr id="65" name="Straight Connector 64">
              <a:extLst>
                <a:ext uri="{FF2B5EF4-FFF2-40B4-BE49-F238E27FC236}">
                  <a16:creationId xmlns:a16="http://schemas.microsoft.com/office/drawing/2014/main" id="{F3A645EA-B3BB-4856-9BF5-38D7D3C28666}"/>
                </a:ext>
              </a:extLst>
            </p:cNvPr>
            <p:cNvCxnSpPr>
              <a:cxnSpLocks/>
            </p:cNvCxnSpPr>
            <p:nvPr/>
          </p:nvCxnSpPr>
          <p:spPr bwMode="ltGray">
            <a:xfrm>
              <a:off x="512590" y="3115737"/>
              <a:ext cx="182033" cy="182033"/>
            </a:xfrm>
            <a:prstGeom prst="line">
              <a:avLst/>
            </a:prstGeom>
            <a:ln w="12700" cap="rnd">
              <a:solidFill>
                <a:sysClr val="window" lastClr="FFFFFF"/>
              </a:solidFill>
            </a:ln>
          </p:spPr>
        </p:cxnSp>
        <p:cxnSp>
          <p:nvCxnSpPr>
            <p:cNvPr id="66" name="Straight Connector 65">
              <a:extLst>
                <a:ext uri="{FF2B5EF4-FFF2-40B4-BE49-F238E27FC236}">
                  <a16:creationId xmlns:a16="http://schemas.microsoft.com/office/drawing/2014/main" id="{F9A4CF2F-5B54-42C6-ABE6-8C5C9E4DA0A2}"/>
                </a:ext>
              </a:extLst>
            </p:cNvPr>
            <p:cNvCxnSpPr>
              <a:cxnSpLocks/>
            </p:cNvCxnSpPr>
            <p:nvPr/>
          </p:nvCxnSpPr>
          <p:spPr bwMode="ltGray">
            <a:xfrm>
              <a:off x="512590" y="3361271"/>
              <a:ext cx="182033" cy="182033"/>
            </a:xfrm>
            <a:prstGeom prst="line">
              <a:avLst/>
            </a:prstGeom>
            <a:ln w="12700" cap="rnd">
              <a:solidFill>
                <a:sysClr val="window" lastClr="FFFFFF"/>
              </a:solidFill>
            </a:ln>
          </p:spPr>
        </p:cxnSp>
        <p:cxnSp>
          <p:nvCxnSpPr>
            <p:cNvPr id="67" name="Straight Connector 66">
              <a:extLst>
                <a:ext uri="{FF2B5EF4-FFF2-40B4-BE49-F238E27FC236}">
                  <a16:creationId xmlns:a16="http://schemas.microsoft.com/office/drawing/2014/main" id="{6AC1A15C-9327-4500-B13C-30E11F49E5DC}"/>
                </a:ext>
              </a:extLst>
            </p:cNvPr>
            <p:cNvCxnSpPr>
              <a:cxnSpLocks/>
            </p:cNvCxnSpPr>
            <p:nvPr/>
          </p:nvCxnSpPr>
          <p:spPr bwMode="ltGray">
            <a:xfrm>
              <a:off x="512590" y="3606805"/>
              <a:ext cx="182033" cy="182033"/>
            </a:xfrm>
            <a:prstGeom prst="line">
              <a:avLst/>
            </a:prstGeom>
            <a:ln w="12700" cap="rnd">
              <a:solidFill>
                <a:sysClr val="window" lastClr="FFFFFF"/>
              </a:solidFill>
            </a:ln>
          </p:spPr>
        </p:cxnSp>
        <p:cxnSp>
          <p:nvCxnSpPr>
            <p:cNvPr id="68" name="Straight Connector 67">
              <a:extLst>
                <a:ext uri="{FF2B5EF4-FFF2-40B4-BE49-F238E27FC236}">
                  <a16:creationId xmlns:a16="http://schemas.microsoft.com/office/drawing/2014/main" id="{5EC7ED43-0E36-4C49-9734-384F0E8F6564}"/>
                </a:ext>
              </a:extLst>
            </p:cNvPr>
            <p:cNvCxnSpPr>
              <a:cxnSpLocks/>
            </p:cNvCxnSpPr>
            <p:nvPr/>
          </p:nvCxnSpPr>
          <p:spPr bwMode="ltGray">
            <a:xfrm>
              <a:off x="512590" y="3852339"/>
              <a:ext cx="182033" cy="182033"/>
            </a:xfrm>
            <a:prstGeom prst="line">
              <a:avLst/>
            </a:prstGeom>
            <a:ln w="12700" cap="rnd">
              <a:solidFill>
                <a:sysClr val="window" lastClr="FFFFFF"/>
              </a:solidFill>
            </a:ln>
          </p:spPr>
        </p:cxnSp>
        <p:cxnSp>
          <p:nvCxnSpPr>
            <p:cNvPr id="69" name="Straight Connector 68">
              <a:extLst>
                <a:ext uri="{FF2B5EF4-FFF2-40B4-BE49-F238E27FC236}">
                  <a16:creationId xmlns:a16="http://schemas.microsoft.com/office/drawing/2014/main" id="{7AAF91B9-0CB4-46A0-BDA4-A30ED775306A}"/>
                </a:ext>
              </a:extLst>
            </p:cNvPr>
            <p:cNvCxnSpPr>
              <a:cxnSpLocks/>
            </p:cNvCxnSpPr>
            <p:nvPr/>
          </p:nvCxnSpPr>
          <p:spPr bwMode="ltGray">
            <a:xfrm>
              <a:off x="512590" y="4097873"/>
              <a:ext cx="182033" cy="182033"/>
            </a:xfrm>
            <a:prstGeom prst="line">
              <a:avLst/>
            </a:prstGeom>
            <a:ln w="12700" cap="rnd">
              <a:solidFill>
                <a:sysClr val="window" lastClr="FFFFFF"/>
              </a:solidFill>
            </a:ln>
          </p:spPr>
        </p:cxnSp>
      </p:grpSp>
      <p:sp>
        <p:nvSpPr>
          <p:cNvPr id="72" name="Rectangle: Rounded Corners 71">
            <a:extLst>
              <a:ext uri="{FF2B5EF4-FFF2-40B4-BE49-F238E27FC236}">
                <a16:creationId xmlns:a16="http://schemas.microsoft.com/office/drawing/2014/main" id="{DEA36FF4-EF37-4AC3-9714-0C532B317CC0}"/>
              </a:ext>
            </a:extLst>
          </p:cNvPr>
          <p:cNvSpPr/>
          <p:nvPr/>
        </p:nvSpPr>
        <p:spPr bwMode="ltGray">
          <a:xfrm>
            <a:off x="937259" y="5892596"/>
            <a:ext cx="2689861" cy="420338"/>
          </a:xfrm>
          <a:prstGeom prst="roundRect">
            <a:avLst>
              <a:gd name="adj" fmla="val 50000"/>
            </a:avLst>
          </a:prstGeom>
          <a:gradFill flip="none" rotWithShape="1">
            <a:gsLst>
              <a:gs pos="76000">
                <a:sysClr val="windowText" lastClr="000000">
                  <a:alpha val="0"/>
                </a:sysClr>
              </a:gs>
              <a:gs pos="3000">
                <a:sysClr val="windowText" lastClr="000000">
                  <a:alpha val="47000"/>
                </a:sysClr>
              </a:gs>
            </a:gsLst>
            <a:path path="shape">
              <a:fillToRect l="50000" t="50000" r="50000" b="50000"/>
            </a:path>
            <a:tileRect/>
          </a:gra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lt"/>
              <a:ea typeface="+mn-ea"/>
              <a:cs typeface="+mn-cs"/>
            </a:endParaRPr>
          </a:p>
        </p:txBody>
      </p:sp>
      <p:pic>
        <p:nvPicPr>
          <p:cNvPr id="23" name="Graphic 22">
            <a:extLst>
              <a:ext uri="{FF2B5EF4-FFF2-40B4-BE49-F238E27FC236}">
                <a16:creationId xmlns:a16="http://schemas.microsoft.com/office/drawing/2014/main" id="{BE536D72-92C1-417E-8464-F950EC8B20F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68417" y="6398745"/>
            <a:ext cx="1737783" cy="232711"/>
          </a:xfrm>
          <a:prstGeom prst="rect">
            <a:avLst/>
          </a:prstGeom>
        </p:spPr>
      </p:pic>
      <p:grpSp>
        <p:nvGrpSpPr>
          <p:cNvPr id="2" name="Group 1">
            <a:extLst>
              <a:ext uri="{FF2B5EF4-FFF2-40B4-BE49-F238E27FC236}">
                <a16:creationId xmlns:a16="http://schemas.microsoft.com/office/drawing/2014/main" id="{DB70C055-6BF9-4306-83F0-67B42D31CA73}"/>
              </a:ext>
            </a:extLst>
          </p:cNvPr>
          <p:cNvGrpSpPr/>
          <p:nvPr/>
        </p:nvGrpSpPr>
        <p:grpSpPr>
          <a:xfrm>
            <a:off x="914398" y="670560"/>
            <a:ext cx="2692402" cy="5486400"/>
            <a:chOff x="914398" y="670560"/>
            <a:chExt cx="2692402" cy="5486400"/>
          </a:xfrm>
        </p:grpSpPr>
        <p:sp>
          <p:nvSpPr>
            <p:cNvPr id="70" name="Rectangle 69">
              <a:extLst>
                <a:ext uri="{FF2B5EF4-FFF2-40B4-BE49-F238E27FC236}">
                  <a16:creationId xmlns:a16="http://schemas.microsoft.com/office/drawing/2014/main" id="{0DD10F64-DFE5-4E24-B058-2D24F881B221}"/>
                </a:ext>
              </a:extLst>
            </p:cNvPr>
            <p:cNvSpPr/>
            <p:nvPr/>
          </p:nvSpPr>
          <p:spPr bwMode="ltGray">
            <a:xfrm>
              <a:off x="1071410" y="1353866"/>
              <a:ext cx="2378378" cy="4207707"/>
            </a:xfrm>
            <a:prstGeom prst="rect">
              <a:avLst/>
            </a:prstGeom>
            <a:solidFill>
              <a:srgbClr val="E6E6E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00" cap="none" spc="20" normalizeH="0" baseline="0" noProof="0" dirty="0">
                <a:ln>
                  <a:noFill/>
                </a:ln>
                <a:solidFill>
                  <a:prstClr val="white"/>
                </a:solidFill>
                <a:effectLst/>
                <a:uLnTx/>
                <a:uFillTx/>
                <a:latin typeface="+mn-lt"/>
                <a:ea typeface="+mn-ea"/>
                <a:cs typeface="+mn-cs"/>
              </a:endParaRPr>
            </a:p>
          </p:txBody>
        </p:sp>
        <p:pic>
          <p:nvPicPr>
            <p:cNvPr id="25" name="Picture 24" descr="A screen shot of a computer&#10;&#10;Description automatically generated">
              <a:extLst>
                <a:ext uri="{FF2B5EF4-FFF2-40B4-BE49-F238E27FC236}">
                  <a16:creationId xmlns:a16="http://schemas.microsoft.com/office/drawing/2014/main" id="{2E866011-C7F1-4081-823E-C848E5D1BE0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4398" y="670560"/>
              <a:ext cx="2692402" cy="5486400"/>
            </a:xfrm>
            <a:prstGeom prst="rect">
              <a:avLst/>
            </a:prstGeom>
          </p:spPr>
        </p:pic>
      </p:grpSp>
      <p:sp>
        <p:nvSpPr>
          <p:cNvPr id="74" name="Picture Placeholder 62">
            <a:extLst>
              <a:ext uri="{FF2B5EF4-FFF2-40B4-BE49-F238E27FC236}">
                <a16:creationId xmlns:a16="http://schemas.microsoft.com/office/drawing/2014/main" id="{38D02FC2-55C6-4221-89DC-D6A59D0B9001}"/>
              </a:ext>
            </a:extLst>
          </p:cNvPr>
          <p:cNvSpPr>
            <a:spLocks noGrp="1"/>
          </p:cNvSpPr>
          <p:nvPr>
            <p:ph type="pic" sz="quarter" idx="14" hasCustomPrompt="1"/>
          </p:nvPr>
        </p:nvSpPr>
        <p:spPr bwMode="ltGray">
          <a:xfrm>
            <a:off x="1104103" y="1376869"/>
            <a:ext cx="2316959" cy="4109531"/>
          </a:xfrm>
          <a:prstGeom prst="roundRect">
            <a:avLst>
              <a:gd name="adj" fmla="val 0"/>
            </a:avLst>
          </a:prstGeom>
          <a:solidFill>
            <a:schemeClr val="bg2"/>
          </a:solidFill>
          <a:ln>
            <a:noFill/>
          </a:ln>
        </p:spPr>
        <p:style>
          <a:lnRef idx="2">
            <a:schemeClr val="dk1"/>
          </a:lnRef>
          <a:fillRef idx="1">
            <a:schemeClr val="lt1"/>
          </a:fillRef>
          <a:effectRef idx="0">
            <a:schemeClr val="dk1"/>
          </a:effectRef>
          <a:fontRef idx="minor">
            <a:schemeClr val="dk1"/>
          </a:fontRef>
        </p:style>
        <p:txBody>
          <a:bodyPr/>
          <a:lstStyle>
            <a:lvl1pPr>
              <a:defRPr>
                <a:latin typeface="+mn-lt"/>
              </a:defRPr>
            </a:lvl1pPr>
          </a:lstStyle>
          <a:p>
            <a:r>
              <a:rPr lang="en-US" dirty="0"/>
              <a:t> </a:t>
            </a:r>
          </a:p>
        </p:txBody>
      </p:sp>
      <p:sp>
        <p:nvSpPr>
          <p:cNvPr id="24" name="Rectangle 23">
            <a:extLst>
              <a:ext uri="{FF2B5EF4-FFF2-40B4-BE49-F238E27FC236}">
                <a16:creationId xmlns:a16="http://schemas.microsoft.com/office/drawing/2014/main" id="{612EA6E6-B8DB-FC43-A799-E8ED095F8965}"/>
              </a:ext>
            </a:extLst>
          </p:cNvPr>
          <p:cNvSpPr/>
          <p:nvPr/>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27284285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p:cSld name="Laptop with Content">
    <p:spTree>
      <p:nvGrpSpPr>
        <p:cNvPr id="1" name=""/>
        <p:cNvGrpSpPr/>
        <p:nvPr/>
      </p:nvGrpSpPr>
      <p:grpSpPr>
        <a:xfrm>
          <a:off x="0" y="0"/>
          <a:ext cx="0" cy="0"/>
          <a:chOff x="0" y="0"/>
          <a:chExt cx="0" cy="0"/>
        </a:xfrm>
      </p:grpSpPr>
      <p:sp>
        <p:nvSpPr>
          <p:cNvPr id="20" name="Text Placeholder 2">
            <a:extLst>
              <a:ext uri="{FF2B5EF4-FFF2-40B4-BE49-F238E27FC236}">
                <a16:creationId xmlns:a16="http://schemas.microsoft.com/office/drawing/2014/main" id="{F4824E2D-51C8-4E73-B954-9C903B285031}"/>
              </a:ext>
            </a:extLst>
          </p:cNvPr>
          <p:cNvSpPr>
            <a:spLocks noGrp="1"/>
          </p:cNvSpPr>
          <p:nvPr>
            <p:ph idx="13"/>
          </p:nvPr>
        </p:nvSpPr>
        <p:spPr>
          <a:xfrm>
            <a:off x="685799" y="812801"/>
            <a:ext cx="3149601" cy="536416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4200" b="1" spc="-150" baseline="0">
                <a:latin typeface="+mj-lt"/>
              </a:defRPr>
            </a:lvl1pPr>
            <a:lvl2pPr marL="0" indent="0">
              <a:lnSpc>
                <a:spcPct val="83000"/>
              </a:lnSpc>
              <a:spcBef>
                <a:spcPts val="300"/>
              </a:spcBef>
              <a:spcAft>
                <a:spcPts val="3000"/>
              </a:spcAft>
              <a:buFont typeface="Arial" panose="020B0604020202020204" pitchFamily="34" charset="0"/>
              <a:buChar char="​"/>
              <a:defRPr sz="2200" spc="-30" baseline="0">
                <a:solidFill>
                  <a:schemeClr val="accent1"/>
                </a:solidFill>
                <a:latin typeface="+mn-lt"/>
              </a:defRPr>
            </a:lvl2pPr>
            <a:lvl3pPr marL="0" indent="0">
              <a:lnSpc>
                <a:spcPct val="120000"/>
              </a:lnSpc>
              <a:spcBef>
                <a:spcPts val="1200"/>
              </a:spcBef>
              <a:spcAft>
                <a:spcPts val="200"/>
              </a:spcAft>
              <a:buFont typeface="Arial" panose="020B0604020202020204" pitchFamily="34" charset="0"/>
              <a:buChar char="​"/>
              <a:defRPr sz="1800" kern="100" spc="-30" baseline="0">
                <a:solidFill>
                  <a:schemeClr val="tx1"/>
                </a:solidFill>
                <a:latin typeface="+mn-lt"/>
              </a:defRPr>
            </a:lvl3pPr>
            <a:lvl4pPr marL="173038" indent="-173038">
              <a:lnSpc>
                <a:spcPct val="90000"/>
              </a:lnSpc>
              <a:spcBef>
                <a:spcPts val="400"/>
              </a:spcBef>
              <a:spcAft>
                <a:spcPts val="400"/>
              </a:spcAft>
              <a:buClr>
                <a:schemeClr val="accent1"/>
              </a:buClr>
              <a:buFont typeface="Arial" panose="020B0604020202020204" pitchFamily="34" charset="0"/>
              <a:buChar char="•"/>
              <a:defRPr sz="1400" b="0" kern="100" spc="-30" baseline="0">
                <a:solidFill>
                  <a:schemeClr val="tx1"/>
                </a:solidFill>
                <a:latin typeface="+mn-lt"/>
              </a:defRPr>
            </a:lvl4pPr>
            <a:lvl5pPr marL="342900" indent="-169863">
              <a:lnSpc>
                <a:spcPct val="85000"/>
              </a:lnSpc>
              <a:spcBef>
                <a:spcPts val="200"/>
              </a:spcBef>
              <a:spcAft>
                <a:spcPts val="200"/>
              </a:spcAft>
              <a:buFont typeface="Arial" panose="020B0604020202020204" pitchFamily="34" charset="0"/>
              <a:buChar char="–"/>
              <a:defRPr sz="1200" kern="100" spc="-30" baseline="0">
                <a:solidFill>
                  <a:schemeClr val="tx1"/>
                </a:solidFill>
                <a:latin typeface="+mn-lt"/>
              </a:defRPr>
            </a:lvl5pPr>
            <a:lvl6pPr marL="0" indent="0">
              <a:lnSpc>
                <a:spcPct val="90000"/>
              </a:lnSpc>
              <a:spcBef>
                <a:spcPts val="1200"/>
              </a:spcBef>
              <a:spcAft>
                <a:spcPts val="0"/>
              </a:spcAft>
              <a:buFont typeface="Arial" panose="020B0604020202020204" pitchFamily="34" charset="0"/>
              <a:buChar char="​"/>
              <a:defRPr sz="2000" b="1" kern="100" spc="-50" baseline="0">
                <a:solidFill>
                  <a:schemeClr val="tx1"/>
                </a:solidFill>
                <a:latin typeface="Arial" panose="020B0604020202020204" pitchFamily="34" charset="0"/>
              </a:defRPr>
            </a:lvl6pPr>
            <a:lvl7pPr marL="0" indent="0">
              <a:lnSpc>
                <a:spcPct val="90000"/>
              </a:lnSpc>
              <a:spcBef>
                <a:spcPts val="0"/>
              </a:spcBef>
              <a:spcAft>
                <a:spcPts val="400"/>
              </a:spcAft>
              <a:buFont typeface="Arial" panose="020B0604020202020204" pitchFamily="34" charset="0"/>
              <a:buChar char="​"/>
              <a:defRPr sz="1400" kern="100" spc="-30" baseline="0">
                <a:solidFill>
                  <a:schemeClr val="accent1"/>
                </a:solidFill>
                <a:latin typeface="+mn-lt"/>
              </a:defRPr>
            </a:lvl7pPr>
            <a:lvl8pPr marL="0" indent="0">
              <a:lnSpc>
                <a:spcPct val="120000"/>
              </a:lnSpc>
              <a:spcBef>
                <a:spcPts val="400"/>
              </a:spcBef>
              <a:spcAft>
                <a:spcPts val="400"/>
              </a:spcAft>
              <a:buFont typeface="Arial" panose="020B0604020202020204" pitchFamily="34" charset="0"/>
              <a:buChar char="​"/>
              <a:defRPr sz="1400" kern="100" spc="-30" baseline="0">
                <a:solidFill>
                  <a:schemeClr val="tx1"/>
                </a:solidFill>
                <a:latin typeface="+mn-lt"/>
              </a:defRPr>
            </a:lvl8pPr>
            <a:lvl9pPr marL="114300" indent="-114300">
              <a:lnSpc>
                <a:spcPct val="80000"/>
              </a:lnSpc>
              <a:spcBef>
                <a:spcPts val="600"/>
              </a:spcBef>
              <a:spcAft>
                <a:spcPts val="0"/>
              </a:spcAft>
              <a:buClr>
                <a:schemeClr val="accent4"/>
              </a:buClr>
              <a:buFont typeface="Arial" panose="020B0604020202020204" pitchFamily="34" charset="0"/>
              <a:buChar char="•"/>
              <a:defRPr sz="1200" b="0" kern="100" spc="-30" baseline="0">
                <a:solidFill>
                  <a:schemeClr val="tx1"/>
                </a:solidFill>
                <a:latin typeface="+mn-lt"/>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5" name="Right Triangle 44">
            <a:extLst>
              <a:ext uri="{FF2B5EF4-FFF2-40B4-BE49-F238E27FC236}">
                <a16:creationId xmlns:a16="http://schemas.microsoft.com/office/drawing/2014/main" id="{194862F8-D4C2-43AF-B4B5-69293FA895C8}"/>
              </a:ext>
            </a:extLst>
          </p:cNvPr>
          <p:cNvSpPr/>
          <p:nvPr/>
        </p:nvSpPr>
        <p:spPr bwMode="ltGray">
          <a:xfrm flipH="1">
            <a:off x="5333726" y="0"/>
            <a:ext cx="6858000" cy="6858000"/>
          </a:xfrm>
          <a:prstGeom prst="rtTriangle">
            <a:avLst/>
          </a:prstGeom>
          <a:gradFill>
            <a:gsLst>
              <a:gs pos="76000">
                <a:srgbClr val="EC008C"/>
              </a:gs>
              <a:gs pos="1000">
                <a:srgbClr val="F67E32"/>
              </a:gs>
            </a:gsLst>
            <a:path path="circle">
              <a:fillToRect r="100000" b="100000"/>
            </a:path>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lt"/>
              <a:ea typeface="+mn-ea"/>
              <a:cs typeface="+mn-cs"/>
            </a:endParaRPr>
          </a:p>
        </p:txBody>
      </p:sp>
      <p:sp>
        <p:nvSpPr>
          <p:cNvPr id="46" name="Freeform: Shape 45">
            <a:extLst>
              <a:ext uri="{FF2B5EF4-FFF2-40B4-BE49-F238E27FC236}">
                <a16:creationId xmlns:a16="http://schemas.microsoft.com/office/drawing/2014/main" id="{3328CDE3-6D6B-4536-A11C-04DD8C6B8DE0}"/>
              </a:ext>
            </a:extLst>
          </p:cNvPr>
          <p:cNvSpPr/>
          <p:nvPr/>
        </p:nvSpPr>
        <p:spPr bwMode="ltGray">
          <a:xfrm flipH="1">
            <a:off x="4556226" y="0"/>
            <a:ext cx="7635500" cy="6858001"/>
          </a:xfrm>
          <a:custGeom>
            <a:avLst/>
            <a:gdLst>
              <a:gd name="connsiteX0" fmla="*/ 0 w 7635500"/>
              <a:gd name="connsiteY0" fmla="*/ 0 h 6858001"/>
              <a:gd name="connsiteX1" fmla="*/ 777499 w 7635500"/>
              <a:gd name="connsiteY1" fmla="*/ 0 h 6858001"/>
              <a:gd name="connsiteX2" fmla="*/ 7635500 w 7635500"/>
              <a:gd name="connsiteY2" fmla="*/ 6858001 h 6858001"/>
              <a:gd name="connsiteX3" fmla="*/ 0 w 7635500"/>
              <a:gd name="connsiteY3" fmla="*/ 6858001 h 6858001"/>
              <a:gd name="connsiteX4" fmla="*/ 0 w 7635500"/>
              <a:gd name="connsiteY4" fmla="*/ 0 h 6858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35500" h="6858001">
                <a:moveTo>
                  <a:pt x="0" y="0"/>
                </a:moveTo>
                <a:lnTo>
                  <a:pt x="777499" y="0"/>
                </a:lnTo>
                <a:lnTo>
                  <a:pt x="7635500" y="6858001"/>
                </a:lnTo>
                <a:lnTo>
                  <a:pt x="0" y="6858001"/>
                </a:lnTo>
                <a:lnTo>
                  <a:pt x="0" y="0"/>
                </a:lnTo>
                <a:close/>
              </a:path>
            </a:pathLst>
          </a:custGeom>
          <a:gradFill>
            <a:gsLst>
              <a:gs pos="99000">
                <a:srgbClr val="F99D1C"/>
              </a:gs>
              <a:gs pos="8000">
                <a:srgbClr val="EC008C">
                  <a:alpha val="0"/>
                </a:srgbClr>
              </a:gs>
              <a:gs pos="67000">
                <a:srgbClr val="F99D1C">
                  <a:alpha val="34000"/>
                </a:srgbClr>
              </a:gs>
            </a:gsLst>
            <a:lin ang="16200000" scaled="0"/>
          </a:gra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white"/>
              </a:solidFill>
              <a:effectLst/>
              <a:uLnTx/>
              <a:uFillTx/>
              <a:latin typeface="+mn-lt"/>
              <a:ea typeface="+mn-ea"/>
              <a:cs typeface="+mn-cs"/>
            </a:endParaRPr>
          </a:p>
        </p:txBody>
      </p:sp>
      <p:sp>
        <p:nvSpPr>
          <p:cNvPr id="47" name="Right Triangle 46">
            <a:extLst>
              <a:ext uri="{FF2B5EF4-FFF2-40B4-BE49-F238E27FC236}">
                <a16:creationId xmlns:a16="http://schemas.microsoft.com/office/drawing/2014/main" id="{A3C1F19D-930B-4956-9990-B2556D1E9481}"/>
              </a:ext>
            </a:extLst>
          </p:cNvPr>
          <p:cNvSpPr/>
          <p:nvPr/>
        </p:nvSpPr>
        <p:spPr bwMode="ltGray">
          <a:xfrm flipH="1">
            <a:off x="7871186" y="2537461"/>
            <a:ext cx="4320540" cy="4320540"/>
          </a:xfrm>
          <a:prstGeom prst="rtTriangle">
            <a:avLst/>
          </a:prstGeom>
          <a:gradFill>
            <a:gsLst>
              <a:gs pos="98000">
                <a:srgbClr val="F99D1C">
                  <a:alpha val="45000"/>
                </a:srgbClr>
              </a:gs>
              <a:gs pos="0">
                <a:srgbClr val="F25949">
                  <a:alpha val="1000"/>
                </a:srgbClr>
              </a:gs>
              <a:gs pos="53000">
                <a:srgbClr val="F25949">
                  <a:alpha val="66000"/>
                </a:srgbClr>
              </a:gs>
            </a:gsLst>
            <a:lin ang="19200000" scaled="0"/>
          </a:gra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white"/>
              </a:solidFill>
              <a:effectLst/>
              <a:uLnTx/>
              <a:uFillTx/>
              <a:latin typeface="+mn-lt"/>
              <a:ea typeface="+mn-ea"/>
              <a:cs typeface="+mn-cs"/>
            </a:endParaRPr>
          </a:p>
        </p:txBody>
      </p:sp>
      <p:sp>
        <p:nvSpPr>
          <p:cNvPr id="64" name="Rectangle 63">
            <a:extLst>
              <a:ext uri="{FF2B5EF4-FFF2-40B4-BE49-F238E27FC236}">
                <a16:creationId xmlns:a16="http://schemas.microsoft.com/office/drawing/2014/main" id="{CDD4E03D-FAB6-42A6-B8A8-618441066734}"/>
              </a:ext>
            </a:extLst>
          </p:cNvPr>
          <p:cNvSpPr/>
          <p:nvPr/>
        </p:nvSpPr>
        <p:spPr bwMode="ltGray">
          <a:xfrm>
            <a:off x="4795520" y="1064416"/>
            <a:ext cx="6558280" cy="4139133"/>
          </a:xfrm>
          <a:prstGeom prst="rect">
            <a:avLst/>
          </a:prstGeom>
          <a:solidFill>
            <a:schemeClr val="bg2"/>
          </a:solidFill>
          <a:ln w="152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a:latin typeface="+mn-lt"/>
            </a:endParaRPr>
          </a:p>
        </p:txBody>
      </p:sp>
      <p:sp>
        <p:nvSpPr>
          <p:cNvPr id="65" name="Rectangle: Rounded Corners 64">
            <a:extLst>
              <a:ext uri="{FF2B5EF4-FFF2-40B4-BE49-F238E27FC236}">
                <a16:creationId xmlns:a16="http://schemas.microsoft.com/office/drawing/2014/main" id="{CCD5C3BF-F30B-43A1-8F47-60CDF4352861}"/>
              </a:ext>
            </a:extLst>
          </p:cNvPr>
          <p:cNvSpPr/>
          <p:nvPr/>
        </p:nvSpPr>
        <p:spPr bwMode="ltGray">
          <a:xfrm>
            <a:off x="3835400" y="5455434"/>
            <a:ext cx="8468360" cy="420338"/>
          </a:xfrm>
          <a:prstGeom prst="roundRect">
            <a:avLst>
              <a:gd name="adj" fmla="val 50000"/>
            </a:avLst>
          </a:prstGeom>
          <a:gradFill flip="none" rotWithShape="1">
            <a:gsLst>
              <a:gs pos="76000">
                <a:schemeClr val="tx1">
                  <a:alpha val="0"/>
                </a:schemeClr>
              </a:gs>
              <a:gs pos="3000">
                <a:schemeClr val="tx1">
                  <a:alpha val="4700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a:latin typeface="+mn-lt"/>
            </a:endParaRPr>
          </a:p>
        </p:txBody>
      </p:sp>
      <p:sp>
        <p:nvSpPr>
          <p:cNvPr id="67" name="Picture Placeholder 62">
            <a:extLst>
              <a:ext uri="{FF2B5EF4-FFF2-40B4-BE49-F238E27FC236}">
                <a16:creationId xmlns:a16="http://schemas.microsoft.com/office/drawing/2014/main" id="{1DAA5382-6FA1-4966-87E5-01D22CA938E0}"/>
              </a:ext>
            </a:extLst>
          </p:cNvPr>
          <p:cNvSpPr>
            <a:spLocks noGrp="1"/>
          </p:cNvSpPr>
          <p:nvPr>
            <p:ph type="pic" sz="quarter" idx="14" hasCustomPrompt="1"/>
          </p:nvPr>
        </p:nvSpPr>
        <p:spPr bwMode="ltGray">
          <a:xfrm>
            <a:off x="4842933" y="1118183"/>
            <a:ext cx="6453717" cy="4036059"/>
          </a:xfrm>
          <a:prstGeom prst="roundRect">
            <a:avLst>
              <a:gd name="adj" fmla="val 0"/>
            </a:avLst>
          </a:prstGeom>
          <a:solidFill>
            <a:schemeClr val="bg2"/>
          </a:solidFill>
          <a:ln>
            <a:noFill/>
          </a:ln>
        </p:spPr>
        <p:style>
          <a:lnRef idx="2">
            <a:schemeClr val="dk1"/>
          </a:lnRef>
          <a:fillRef idx="1">
            <a:schemeClr val="lt1"/>
          </a:fillRef>
          <a:effectRef idx="0">
            <a:schemeClr val="dk1"/>
          </a:effectRef>
          <a:fontRef idx="minor">
            <a:schemeClr val="dk1"/>
          </a:fontRef>
        </p:style>
        <p:txBody>
          <a:bodyPr vert="horz" lIns="0" tIns="0" rIns="0" bIns="0" rtlCol="0">
            <a:noAutofit/>
          </a:bodyPr>
          <a:lstStyle>
            <a:lvl1pPr>
              <a:defRPr lang="en-US">
                <a:latin typeface="+mn-lt"/>
              </a:defRPr>
            </a:lvl1pPr>
          </a:lstStyle>
          <a:p>
            <a:pPr lvl="0"/>
            <a:r>
              <a:rPr lang="en-US" dirty="0"/>
              <a:t> </a:t>
            </a:r>
          </a:p>
        </p:txBody>
      </p:sp>
      <p:grpSp>
        <p:nvGrpSpPr>
          <p:cNvPr id="68" name="Group 67">
            <a:extLst>
              <a:ext uri="{FF2B5EF4-FFF2-40B4-BE49-F238E27FC236}">
                <a16:creationId xmlns:a16="http://schemas.microsoft.com/office/drawing/2014/main" id="{81684344-E8CC-4488-9DF4-ACC551368190}"/>
              </a:ext>
            </a:extLst>
          </p:cNvPr>
          <p:cNvGrpSpPr/>
          <p:nvPr/>
        </p:nvGrpSpPr>
        <p:grpSpPr bwMode="ltGray">
          <a:xfrm flipH="1">
            <a:off x="12059482" y="1888067"/>
            <a:ext cx="142404" cy="1871133"/>
            <a:chOff x="512590" y="1888067"/>
            <a:chExt cx="182033" cy="2391839"/>
          </a:xfrm>
        </p:grpSpPr>
        <p:cxnSp>
          <p:nvCxnSpPr>
            <p:cNvPr id="69" name="Straight Connector 68">
              <a:extLst>
                <a:ext uri="{FF2B5EF4-FFF2-40B4-BE49-F238E27FC236}">
                  <a16:creationId xmlns:a16="http://schemas.microsoft.com/office/drawing/2014/main" id="{2DE362C1-307A-4D77-8BD5-970F080D516D}"/>
                </a:ext>
              </a:extLst>
            </p:cNvPr>
            <p:cNvCxnSpPr>
              <a:cxnSpLocks/>
            </p:cNvCxnSpPr>
            <p:nvPr/>
          </p:nvCxnSpPr>
          <p:spPr bwMode="ltGray">
            <a:xfrm>
              <a:off x="512590" y="1888067"/>
              <a:ext cx="182033" cy="182033"/>
            </a:xfrm>
            <a:prstGeom prst="line">
              <a:avLst/>
            </a:prstGeom>
            <a:ln w="12700" cap="rnd">
              <a:solidFill>
                <a:schemeClr val="bg1"/>
              </a:solidFill>
            </a:ln>
          </p:spPr>
        </p:cxnSp>
        <p:cxnSp>
          <p:nvCxnSpPr>
            <p:cNvPr id="70" name="Straight Connector 69">
              <a:extLst>
                <a:ext uri="{FF2B5EF4-FFF2-40B4-BE49-F238E27FC236}">
                  <a16:creationId xmlns:a16="http://schemas.microsoft.com/office/drawing/2014/main" id="{149F9B0F-8E8C-425F-A5F3-7474B5C57058}"/>
                </a:ext>
              </a:extLst>
            </p:cNvPr>
            <p:cNvCxnSpPr>
              <a:cxnSpLocks/>
            </p:cNvCxnSpPr>
            <p:nvPr/>
          </p:nvCxnSpPr>
          <p:spPr bwMode="ltGray">
            <a:xfrm>
              <a:off x="512590" y="2133601"/>
              <a:ext cx="182033" cy="182033"/>
            </a:xfrm>
            <a:prstGeom prst="line">
              <a:avLst/>
            </a:prstGeom>
            <a:ln w="12700" cap="rnd">
              <a:solidFill>
                <a:schemeClr val="bg1"/>
              </a:solidFill>
            </a:ln>
          </p:spPr>
        </p:cxnSp>
        <p:cxnSp>
          <p:nvCxnSpPr>
            <p:cNvPr id="71" name="Straight Connector 70">
              <a:extLst>
                <a:ext uri="{FF2B5EF4-FFF2-40B4-BE49-F238E27FC236}">
                  <a16:creationId xmlns:a16="http://schemas.microsoft.com/office/drawing/2014/main" id="{96BE77E0-9686-4217-86DC-0933C14A9472}"/>
                </a:ext>
              </a:extLst>
            </p:cNvPr>
            <p:cNvCxnSpPr>
              <a:cxnSpLocks/>
            </p:cNvCxnSpPr>
            <p:nvPr/>
          </p:nvCxnSpPr>
          <p:spPr bwMode="ltGray">
            <a:xfrm>
              <a:off x="512590" y="2379135"/>
              <a:ext cx="182033" cy="182033"/>
            </a:xfrm>
            <a:prstGeom prst="line">
              <a:avLst/>
            </a:prstGeom>
            <a:ln w="12700" cap="rnd">
              <a:solidFill>
                <a:schemeClr val="bg1"/>
              </a:solidFill>
            </a:ln>
          </p:spPr>
        </p:cxnSp>
        <p:cxnSp>
          <p:nvCxnSpPr>
            <p:cNvPr id="72" name="Straight Connector 71">
              <a:extLst>
                <a:ext uri="{FF2B5EF4-FFF2-40B4-BE49-F238E27FC236}">
                  <a16:creationId xmlns:a16="http://schemas.microsoft.com/office/drawing/2014/main" id="{C698DFAD-7056-4E94-BF68-6300D2883572}"/>
                </a:ext>
              </a:extLst>
            </p:cNvPr>
            <p:cNvCxnSpPr>
              <a:cxnSpLocks/>
            </p:cNvCxnSpPr>
            <p:nvPr/>
          </p:nvCxnSpPr>
          <p:spPr bwMode="ltGray">
            <a:xfrm>
              <a:off x="512590" y="2624669"/>
              <a:ext cx="182033" cy="182033"/>
            </a:xfrm>
            <a:prstGeom prst="line">
              <a:avLst/>
            </a:prstGeom>
            <a:ln w="12700" cap="rnd">
              <a:solidFill>
                <a:schemeClr val="bg1"/>
              </a:solidFill>
            </a:ln>
          </p:spPr>
        </p:cxnSp>
        <p:cxnSp>
          <p:nvCxnSpPr>
            <p:cNvPr id="73" name="Straight Connector 72">
              <a:extLst>
                <a:ext uri="{FF2B5EF4-FFF2-40B4-BE49-F238E27FC236}">
                  <a16:creationId xmlns:a16="http://schemas.microsoft.com/office/drawing/2014/main" id="{EE0D69A6-A999-46B9-A71F-AD70B42EEA6F}"/>
                </a:ext>
              </a:extLst>
            </p:cNvPr>
            <p:cNvCxnSpPr>
              <a:cxnSpLocks/>
            </p:cNvCxnSpPr>
            <p:nvPr/>
          </p:nvCxnSpPr>
          <p:spPr bwMode="ltGray">
            <a:xfrm>
              <a:off x="512590" y="2870203"/>
              <a:ext cx="182033" cy="182033"/>
            </a:xfrm>
            <a:prstGeom prst="line">
              <a:avLst/>
            </a:prstGeom>
            <a:ln w="12700" cap="rnd">
              <a:solidFill>
                <a:schemeClr val="bg1"/>
              </a:solidFill>
            </a:ln>
          </p:spPr>
        </p:cxnSp>
        <p:cxnSp>
          <p:nvCxnSpPr>
            <p:cNvPr id="74" name="Straight Connector 73">
              <a:extLst>
                <a:ext uri="{FF2B5EF4-FFF2-40B4-BE49-F238E27FC236}">
                  <a16:creationId xmlns:a16="http://schemas.microsoft.com/office/drawing/2014/main" id="{D2F74245-29A1-4E2F-8651-4FBF8E8DBC07}"/>
                </a:ext>
              </a:extLst>
            </p:cNvPr>
            <p:cNvCxnSpPr>
              <a:cxnSpLocks/>
            </p:cNvCxnSpPr>
            <p:nvPr/>
          </p:nvCxnSpPr>
          <p:spPr bwMode="ltGray">
            <a:xfrm>
              <a:off x="512590" y="3115737"/>
              <a:ext cx="182033" cy="182033"/>
            </a:xfrm>
            <a:prstGeom prst="line">
              <a:avLst/>
            </a:prstGeom>
            <a:ln w="12700" cap="rnd">
              <a:solidFill>
                <a:schemeClr val="bg1"/>
              </a:solidFill>
            </a:ln>
          </p:spPr>
        </p:cxnSp>
        <p:cxnSp>
          <p:nvCxnSpPr>
            <p:cNvPr id="75" name="Straight Connector 74">
              <a:extLst>
                <a:ext uri="{FF2B5EF4-FFF2-40B4-BE49-F238E27FC236}">
                  <a16:creationId xmlns:a16="http://schemas.microsoft.com/office/drawing/2014/main" id="{C26193D2-8596-4A1B-A822-B70037351992}"/>
                </a:ext>
              </a:extLst>
            </p:cNvPr>
            <p:cNvCxnSpPr>
              <a:cxnSpLocks/>
            </p:cNvCxnSpPr>
            <p:nvPr/>
          </p:nvCxnSpPr>
          <p:spPr bwMode="ltGray">
            <a:xfrm>
              <a:off x="512590" y="3361271"/>
              <a:ext cx="182033" cy="182033"/>
            </a:xfrm>
            <a:prstGeom prst="line">
              <a:avLst/>
            </a:prstGeom>
            <a:ln w="12700" cap="rnd">
              <a:solidFill>
                <a:schemeClr val="bg1"/>
              </a:solidFill>
            </a:ln>
          </p:spPr>
        </p:cxnSp>
        <p:cxnSp>
          <p:nvCxnSpPr>
            <p:cNvPr id="76" name="Straight Connector 75">
              <a:extLst>
                <a:ext uri="{FF2B5EF4-FFF2-40B4-BE49-F238E27FC236}">
                  <a16:creationId xmlns:a16="http://schemas.microsoft.com/office/drawing/2014/main" id="{4007602F-5870-4CCD-BD43-03E78B77E396}"/>
                </a:ext>
              </a:extLst>
            </p:cNvPr>
            <p:cNvCxnSpPr>
              <a:cxnSpLocks/>
            </p:cNvCxnSpPr>
            <p:nvPr/>
          </p:nvCxnSpPr>
          <p:spPr bwMode="ltGray">
            <a:xfrm>
              <a:off x="512590" y="3606805"/>
              <a:ext cx="182033" cy="182033"/>
            </a:xfrm>
            <a:prstGeom prst="line">
              <a:avLst/>
            </a:prstGeom>
            <a:ln w="12700" cap="rnd">
              <a:solidFill>
                <a:schemeClr val="bg1"/>
              </a:solidFill>
            </a:ln>
          </p:spPr>
        </p:cxnSp>
        <p:cxnSp>
          <p:nvCxnSpPr>
            <p:cNvPr id="77" name="Straight Connector 76">
              <a:extLst>
                <a:ext uri="{FF2B5EF4-FFF2-40B4-BE49-F238E27FC236}">
                  <a16:creationId xmlns:a16="http://schemas.microsoft.com/office/drawing/2014/main" id="{252B8404-FB1D-431F-AD2F-ACE605812230}"/>
                </a:ext>
              </a:extLst>
            </p:cNvPr>
            <p:cNvCxnSpPr>
              <a:cxnSpLocks/>
            </p:cNvCxnSpPr>
            <p:nvPr/>
          </p:nvCxnSpPr>
          <p:spPr bwMode="ltGray">
            <a:xfrm>
              <a:off x="512590" y="3852339"/>
              <a:ext cx="182033" cy="182033"/>
            </a:xfrm>
            <a:prstGeom prst="line">
              <a:avLst/>
            </a:prstGeom>
            <a:ln w="12700" cap="rnd">
              <a:solidFill>
                <a:schemeClr val="bg1"/>
              </a:solidFill>
            </a:ln>
          </p:spPr>
        </p:cxnSp>
        <p:cxnSp>
          <p:nvCxnSpPr>
            <p:cNvPr id="78" name="Straight Connector 77">
              <a:extLst>
                <a:ext uri="{FF2B5EF4-FFF2-40B4-BE49-F238E27FC236}">
                  <a16:creationId xmlns:a16="http://schemas.microsoft.com/office/drawing/2014/main" id="{7CE5E771-50CA-48F2-A157-193ED7D1280E}"/>
                </a:ext>
              </a:extLst>
            </p:cNvPr>
            <p:cNvCxnSpPr>
              <a:cxnSpLocks/>
            </p:cNvCxnSpPr>
            <p:nvPr/>
          </p:nvCxnSpPr>
          <p:spPr bwMode="ltGray">
            <a:xfrm>
              <a:off x="512590" y="4097873"/>
              <a:ext cx="182033" cy="182033"/>
            </a:xfrm>
            <a:prstGeom prst="line">
              <a:avLst/>
            </a:prstGeom>
            <a:ln w="12700" cap="rnd">
              <a:solidFill>
                <a:schemeClr val="bg1"/>
              </a:solidFill>
            </a:ln>
          </p:spPr>
        </p:cxnSp>
      </p:grpSp>
      <p:pic>
        <p:nvPicPr>
          <p:cNvPr id="24" name="Graphic 23">
            <a:extLst>
              <a:ext uri="{FF2B5EF4-FFF2-40B4-BE49-F238E27FC236}">
                <a16:creationId xmlns:a16="http://schemas.microsoft.com/office/drawing/2014/main" id="{729F8298-97FB-4C1A-B38E-091B4589C6B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68417" y="6398745"/>
            <a:ext cx="1737783" cy="232711"/>
          </a:xfrm>
          <a:prstGeom prst="rect">
            <a:avLst/>
          </a:prstGeom>
        </p:spPr>
      </p:pic>
      <p:pic>
        <p:nvPicPr>
          <p:cNvPr id="26" name="Picture 25" descr="A screen shot of a computer&#10;&#10;Description automatically generated">
            <a:extLst>
              <a:ext uri="{FF2B5EF4-FFF2-40B4-BE49-F238E27FC236}">
                <a16:creationId xmlns:a16="http://schemas.microsoft.com/office/drawing/2014/main" id="{61C3B974-496F-424F-8E2C-9909D40B0697}"/>
              </a:ext>
            </a:extLst>
          </p:cNvPr>
          <p:cNvPicPr>
            <a:picLocks noChangeAspect="1"/>
          </p:cNvPicPr>
          <p:nvPr/>
        </p:nvPicPr>
        <p:blipFill rotWithShape="1">
          <a:blip r:embed="rId4">
            <a:extLst>
              <a:ext uri="{28A0092B-C50C-407E-A947-70E740481C1C}">
                <a14:useLocalDpi xmlns:a14="http://schemas.microsoft.com/office/drawing/2010/main" val="0"/>
              </a:ext>
            </a:extLst>
          </a:blip>
          <a:srcRect r="1311"/>
          <a:stretch/>
        </p:blipFill>
        <p:spPr>
          <a:xfrm>
            <a:off x="3835400" y="716597"/>
            <a:ext cx="8356326" cy="5077585"/>
          </a:xfrm>
          <a:prstGeom prst="rect">
            <a:avLst/>
          </a:prstGeom>
        </p:spPr>
      </p:pic>
      <p:sp>
        <p:nvSpPr>
          <p:cNvPr id="22" name="Rectangle 21">
            <a:extLst>
              <a:ext uri="{FF2B5EF4-FFF2-40B4-BE49-F238E27FC236}">
                <a16:creationId xmlns:a16="http://schemas.microsoft.com/office/drawing/2014/main" id="{EB872B65-81FF-F84A-A14A-1322A5256602}"/>
              </a:ext>
            </a:extLst>
          </p:cNvPr>
          <p:cNvSpPr/>
          <p:nvPr/>
        </p:nvSpPr>
        <p:spPr>
          <a:xfrm>
            <a:off x="28121" y="661988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4133261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p:cSld name="macOS Desktop Only">
    <p:bg>
      <p:bgPr>
        <a:solidFill>
          <a:schemeClr val="bg1"/>
        </a:solidFill>
        <a:effectLst/>
      </p:bgPr>
    </p:bg>
    <p:spTree>
      <p:nvGrpSpPr>
        <p:cNvPr id="1" name=""/>
        <p:cNvGrpSpPr/>
        <p:nvPr/>
      </p:nvGrpSpPr>
      <p:grpSpPr>
        <a:xfrm>
          <a:off x="0" y="0"/>
          <a:ext cx="0" cy="0"/>
          <a:chOff x="0" y="0"/>
          <a:chExt cx="0" cy="0"/>
        </a:xfrm>
      </p:grpSpPr>
      <p:pic>
        <p:nvPicPr>
          <p:cNvPr id="35" name="Picture 34">
            <a:extLst>
              <a:ext uri="{FF2B5EF4-FFF2-40B4-BE49-F238E27FC236}">
                <a16:creationId xmlns:a16="http://schemas.microsoft.com/office/drawing/2014/main" id="{1253DD76-070D-4987-AD0C-91CA6092C254}"/>
              </a:ext>
            </a:extLst>
          </p:cNvPr>
          <p:cNvPicPr>
            <a:picLocks noChangeAspect="1"/>
          </p:cNvPicPr>
          <p:nvPr/>
        </p:nvPicPr>
        <p:blipFill rotWithShape="1">
          <a:blip r:embed="rId2"/>
          <a:srcRect t="34450" b="1"/>
          <a:stretch/>
        </p:blipFill>
        <p:spPr bwMode="ltGray">
          <a:xfrm>
            <a:off x="0" y="2362708"/>
            <a:ext cx="12191998" cy="4495293"/>
          </a:xfrm>
          <a:custGeom>
            <a:avLst/>
            <a:gdLst>
              <a:gd name="connsiteX0" fmla="*/ 12191998 w 12191998"/>
              <a:gd name="connsiteY0" fmla="*/ 0 h 4495293"/>
              <a:gd name="connsiteX1" fmla="*/ 12191998 w 12191998"/>
              <a:gd name="connsiteY1" fmla="*/ 858101 h 4495293"/>
              <a:gd name="connsiteX2" fmla="*/ 12191998 w 12191998"/>
              <a:gd name="connsiteY2" fmla="*/ 2227773 h 4495293"/>
              <a:gd name="connsiteX3" fmla="*/ 12191998 w 12191998"/>
              <a:gd name="connsiteY3" fmla="*/ 4495293 h 4495293"/>
              <a:gd name="connsiteX4" fmla="*/ 0 w 12191998"/>
              <a:gd name="connsiteY4" fmla="*/ 4495293 h 4495293"/>
              <a:gd name="connsiteX5" fmla="*/ 0 w 12191998"/>
              <a:gd name="connsiteY5" fmla="*/ 793901 h 4495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8" h="4495293">
                <a:moveTo>
                  <a:pt x="12191998" y="0"/>
                </a:moveTo>
                <a:lnTo>
                  <a:pt x="12191998" y="858101"/>
                </a:lnTo>
                <a:lnTo>
                  <a:pt x="12191998" y="2227773"/>
                </a:lnTo>
                <a:lnTo>
                  <a:pt x="12191998" y="4495293"/>
                </a:lnTo>
                <a:lnTo>
                  <a:pt x="0" y="4495293"/>
                </a:lnTo>
                <a:lnTo>
                  <a:pt x="0" y="793901"/>
                </a:lnTo>
                <a:close/>
              </a:path>
            </a:pathLst>
          </a:custGeom>
        </p:spPr>
      </p:pic>
      <p:sp>
        <p:nvSpPr>
          <p:cNvPr id="42" name="Freeform: Shape 41">
            <a:extLst>
              <a:ext uri="{FF2B5EF4-FFF2-40B4-BE49-F238E27FC236}">
                <a16:creationId xmlns:a16="http://schemas.microsoft.com/office/drawing/2014/main" id="{41EA82E0-2191-4E99-9368-D716059674C5}"/>
              </a:ext>
            </a:extLst>
          </p:cNvPr>
          <p:cNvSpPr/>
          <p:nvPr/>
        </p:nvSpPr>
        <p:spPr bwMode="ltGray">
          <a:xfrm rot="16200000" flipH="1">
            <a:off x="9519875" y="2257009"/>
            <a:ext cx="2277983" cy="2580965"/>
          </a:xfrm>
          <a:custGeom>
            <a:avLst/>
            <a:gdLst>
              <a:gd name="connsiteX0" fmla="*/ 0 w 2277983"/>
              <a:gd name="connsiteY0" fmla="*/ 2120371 h 2580965"/>
              <a:gd name="connsiteX1" fmla="*/ 86004 w 2277983"/>
              <a:gd name="connsiteY1" fmla="*/ 2213873 h 2580965"/>
              <a:gd name="connsiteX2" fmla="*/ 987501 w 2277983"/>
              <a:gd name="connsiteY2" fmla="*/ 2580965 h 2580965"/>
              <a:gd name="connsiteX3" fmla="*/ 2277983 w 2277983"/>
              <a:gd name="connsiteY3" fmla="*/ 1290483 h 2580965"/>
              <a:gd name="connsiteX4" fmla="*/ 987501 w 2277983"/>
              <a:gd name="connsiteY4" fmla="*/ 0 h 2580965"/>
              <a:gd name="connsiteX5" fmla="*/ 166634 w 2277983"/>
              <a:gd name="connsiteY5" fmla="*/ 294684 h 2580965"/>
              <a:gd name="connsiteX6" fmla="*/ 115879 w 2277983"/>
              <a:gd name="connsiteY6" fmla="*/ 340813 h 2580965"/>
              <a:gd name="connsiteX7" fmla="*/ 0 w 2277983"/>
              <a:gd name="connsiteY7" fmla="*/ 2120371 h 258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77983" h="2580965">
                <a:moveTo>
                  <a:pt x="0" y="2120371"/>
                </a:moveTo>
                <a:lnTo>
                  <a:pt x="86004" y="2213873"/>
                </a:lnTo>
                <a:cubicBezTo>
                  <a:pt x="318614" y="2441001"/>
                  <a:pt x="636711" y="2580965"/>
                  <a:pt x="987501" y="2580965"/>
                </a:cubicBezTo>
                <a:cubicBezTo>
                  <a:pt x="1700214" y="2580965"/>
                  <a:pt x="2277983" y="2003196"/>
                  <a:pt x="2277983" y="1290483"/>
                </a:cubicBezTo>
                <a:cubicBezTo>
                  <a:pt x="2277983" y="577769"/>
                  <a:pt x="1700214" y="0"/>
                  <a:pt x="987501" y="0"/>
                </a:cubicBezTo>
                <a:cubicBezTo>
                  <a:pt x="675688" y="0"/>
                  <a:pt x="389705" y="110589"/>
                  <a:pt x="166634" y="294684"/>
                </a:cubicBezTo>
                <a:lnTo>
                  <a:pt x="115879" y="340813"/>
                </a:lnTo>
                <a:lnTo>
                  <a:pt x="0" y="2120371"/>
                </a:lnTo>
                <a:close/>
              </a:path>
            </a:pathLst>
          </a:custGeom>
          <a:gradFill flip="none" rotWithShape="0">
            <a:gsLst>
              <a:gs pos="100000">
                <a:srgbClr val="EC008C"/>
              </a:gs>
              <a:gs pos="1000">
                <a:srgbClr val="F67E32"/>
              </a:gs>
            </a:gsLst>
            <a:lin ang="6000000" scaled="0"/>
            <a:tileRect/>
          </a:gra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fontAlgn="auto">
              <a:lnSpc>
                <a:spcPct val="100000"/>
              </a:lnSpc>
              <a:spcBef>
                <a:spcPts val="0"/>
              </a:spcBef>
              <a:spcAft>
                <a:spcPts val="0"/>
              </a:spcAft>
              <a:buClrTx/>
              <a:buSzTx/>
              <a:buFontTx/>
              <a:buNone/>
              <a:tabLst/>
            </a:pPr>
            <a:endParaRPr kumimoji="0" lang="en-US" b="0" i="0" u="none" strike="noStrike" kern="0" cap="none" spc="0" normalizeH="0" baseline="0" dirty="0">
              <a:ln>
                <a:noFill/>
              </a:ln>
              <a:solidFill>
                <a:prstClr val="white"/>
              </a:solidFill>
              <a:effectLst/>
              <a:uLnTx/>
              <a:uFillTx/>
              <a:latin typeface="+mn-lt"/>
            </a:endParaRPr>
          </a:p>
        </p:txBody>
      </p:sp>
      <p:pic>
        <p:nvPicPr>
          <p:cNvPr id="30" name="Graphic 29">
            <a:extLst>
              <a:ext uri="{FF2B5EF4-FFF2-40B4-BE49-F238E27FC236}">
                <a16:creationId xmlns:a16="http://schemas.microsoft.com/office/drawing/2014/main" id="{9329F426-76B9-49B9-BC67-C4E71BE641C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768417" y="6398745"/>
            <a:ext cx="1737783" cy="232711"/>
          </a:xfrm>
          <a:prstGeom prst="rect">
            <a:avLst/>
          </a:prstGeom>
        </p:spPr>
      </p:pic>
      <p:sp>
        <p:nvSpPr>
          <p:cNvPr id="38" name="Freeform: Shape 37">
            <a:extLst>
              <a:ext uri="{FF2B5EF4-FFF2-40B4-BE49-F238E27FC236}">
                <a16:creationId xmlns:a16="http://schemas.microsoft.com/office/drawing/2014/main" id="{3F686FC2-6779-4207-AE0A-3C8A178CA0B7}"/>
              </a:ext>
            </a:extLst>
          </p:cNvPr>
          <p:cNvSpPr/>
          <p:nvPr/>
        </p:nvSpPr>
        <p:spPr>
          <a:xfrm rot="16200000" flipH="1">
            <a:off x="1539107" y="1621179"/>
            <a:ext cx="4112575" cy="6361068"/>
          </a:xfrm>
          <a:custGeom>
            <a:avLst/>
            <a:gdLst>
              <a:gd name="connsiteX0" fmla="*/ 0 w 4112575"/>
              <a:gd name="connsiteY0" fmla="*/ 5899702 h 6361068"/>
              <a:gd name="connsiteX1" fmla="*/ 127558 w 4112575"/>
              <a:gd name="connsiteY1" fmla="*/ 5977195 h 6361068"/>
              <a:gd name="connsiteX2" fmla="*/ 1643589 w 4112575"/>
              <a:gd name="connsiteY2" fmla="*/ 6361068 h 6361068"/>
              <a:gd name="connsiteX3" fmla="*/ 4097843 w 4112575"/>
              <a:gd name="connsiteY3" fmla="*/ 5203649 h 6361068"/>
              <a:gd name="connsiteX4" fmla="*/ 4112575 w 4112575"/>
              <a:gd name="connsiteY4" fmla="*/ 5183948 h 6361068"/>
              <a:gd name="connsiteX5" fmla="*/ 4112574 w 4112575"/>
              <a:gd name="connsiteY5" fmla="*/ 1177120 h 6361068"/>
              <a:gd name="connsiteX6" fmla="*/ 4097842 w 4112575"/>
              <a:gd name="connsiteY6" fmla="*/ 1157419 h 6361068"/>
              <a:gd name="connsiteX7" fmla="*/ 1643588 w 4112575"/>
              <a:gd name="connsiteY7" fmla="*/ 0 h 6361068"/>
              <a:gd name="connsiteX8" fmla="*/ 405580 w 4112575"/>
              <a:gd name="connsiteY8" fmla="*/ 249943 h 6361068"/>
              <a:gd name="connsiteX9" fmla="*/ 366672 w 4112575"/>
              <a:gd name="connsiteY9" fmla="*/ 268686 h 6361068"/>
              <a:gd name="connsiteX10" fmla="*/ 0 w 4112575"/>
              <a:gd name="connsiteY10" fmla="*/ 5899702 h 6361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12575" h="6361068">
                <a:moveTo>
                  <a:pt x="0" y="5899702"/>
                </a:moveTo>
                <a:lnTo>
                  <a:pt x="127558" y="5977195"/>
                </a:lnTo>
                <a:cubicBezTo>
                  <a:pt x="578218" y="6222009"/>
                  <a:pt x="1094664" y="6361068"/>
                  <a:pt x="1643589" y="6361068"/>
                </a:cubicBezTo>
                <a:cubicBezTo>
                  <a:pt x="2631653" y="6361068"/>
                  <a:pt x="3514486" y="5910514"/>
                  <a:pt x="4097843" y="5203649"/>
                </a:cubicBezTo>
                <a:lnTo>
                  <a:pt x="4112575" y="5183948"/>
                </a:lnTo>
                <a:lnTo>
                  <a:pt x="4112574" y="1177120"/>
                </a:lnTo>
                <a:lnTo>
                  <a:pt x="4097842" y="1157419"/>
                </a:lnTo>
                <a:cubicBezTo>
                  <a:pt x="3514485" y="450554"/>
                  <a:pt x="2631652" y="0"/>
                  <a:pt x="1643588" y="0"/>
                </a:cubicBezTo>
                <a:cubicBezTo>
                  <a:pt x="1204448" y="0"/>
                  <a:pt x="786094" y="88998"/>
                  <a:pt x="405580" y="249943"/>
                </a:cubicBezTo>
                <a:lnTo>
                  <a:pt x="366672" y="268686"/>
                </a:lnTo>
                <a:lnTo>
                  <a:pt x="0" y="5899702"/>
                </a:lnTo>
                <a:close/>
              </a:path>
            </a:pathLst>
          </a:custGeom>
          <a:gradFill flip="none" rotWithShape="1">
            <a:gsLst>
              <a:gs pos="0">
                <a:srgbClr val="F99D1C">
                  <a:alpha val="83000"/>
                </a:srgbClr>
              </a:gs>
              <a:gs pos="100000">
                <a:srgbClr val="EC008C">
                  <a:alpha val="11000"/>
                </a:srgbClr>
              </a:gs>
              <a:gs pos="30000">
                <a:srgbClr val="F99D1C">
                  <a:alpha val="43000"/>
                </a:srgbClr>
              </a:gs>
            </a:gsLst>
            <a:lin ang="2700000" scaled="1"/>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black"/>
              </a:solidFill>
              <a:effectLst/>
              <a:uLnTx/>
              <a:uFillTx/>
              <a:latin typeface="+mn-lt"/>
            </a:endParaRPr>
          </a:p>
        </p:txBody>
      </p:sp>
      <p:grpSp>
        <p:nvGrpSpPr>
          <p:cNvPr id="60" name="Group 59">
            <a:extLst>
              <a:ext uri="{FF2B5EF4-FFF2-40B4-BE49-F238E27FC236}">
                <a16:creationId xmlns:a16="http://schemas.microsoft.com/office/drawing/2014/main" id="{E3DE1A9A-2721-4766-AEE6-E2E21B23CEC7}"/>
              </a:ext>
            </a:extLst>
          </p:cNvPr>
          <p:cNvGrpSpPr/>
          <p:nvPr/>
        </p:nvGrpSpPr>
        <p:grpSpPr bwMode="ltGray">
          <a:xfrm>
            <a:off x="872699" y="6560004"/>
            <a:ext cx="1460636" cy="312557"/>
            <a:chOff x="7938716" y="6332538"/>
            <a:chExt cx="2523626" cy="540023"/>
          </a:xfrm>
        </p:grpSpPr>
        <p:cxnSp>
          <p:nvCxnSpPr>
            <p:cNvPr id="62" name="Straight Connector 61">
              <a:extLst>
                <a:ext uri="{FF2B5EF4-FFF2-40B4-BE49-F238E27FC236}">
                  <a16:creationId xmlns:a16="http://schemas.microsoft.com/office/drawing/2014/main" id="{8098FF6A-80E1-4F34-9780-513506E1A069}"/>
                </a:ext>
              </a:extLst>
            </p:cNvPr>
            <p:cNvCxnSpPr>
              <a:cxnSpLocks/>
            </p:cNvCxnSpPr>
            <p:nvPr/>
          </p:nvCxnSpPr>
          <p:spPr bwMode="ltGray">
            <a:xfrm flipH="1">
              <a:off x="7938716" y="6332538"/>
              <a:ext cx="540023" cy="540023"/>
            </a:xfrm>
            <a:prstGeom prst="line">
              <a:avLst/>
            </a:prstGeom>
            <a:ln w="12700" cap="rnd">
              <a:solidFill>
                <a:sysClr val="window" lastClr="FFFFFF"/>
              </a:solidFill>
            </a:ln>
          </p:spPr>
        </p:cxnSp>
        <p:cxnSp>
          <p:nvCxnSpPr>
            <p:cNvPr id="63" name="Straight Connector 62">
              <a:extLst>
                <a:ext uri="{FF2B5EF4-FFF2-40B4-BE49-F238E27FC236}">
                  <a16:creationId xmlns:a16="http://schemas.microsoft.com/office/drawing/2014/main" id="{ED3B4DC1-C00D-4FEF-9320-C76E232B73BF}"/>
                </a:ext>
              </a:extLst>
            </p:cNvPr>
            <p:cNvCxnSpPr>
              <a:cxnSpLocks/>
            </p:cNvCxnSpPr>
            <p:nvPr/>
          </p:nvCxnSpPr>
          <p:spPr bwMode="ltGray">
            <a:xfrm flipH="1">
              <a:off x="8269317" y="6332538"/>
              <a:ext cx="540023" cy="540023"/>
            </a:xfrm>
            <a:prstGeom prst="line">
              <a:avLst/>
            </a:prstGeom>
            <a:ln w="12700" cap="rnd">
              <a:solidFill>
                <a:sysClr val="window" lastClr="FFFFFF"/>
              </a:solidFill>
            </a:ln>
          </p:spPr>
        </p:cxnSp>
        <p:cxnSp>
          <p:nvCxnSpPr>
            <p:cNvPr id="64" name="Straight Connector 63">
              <a:extLst>
                <a:ext uri="{FF2B5EF4-FFF2-40B4-BE49-F238E27FC236}">
                  <a16:creationId xmlns:a16="http://schemas.microsoft.com/office/drawing/2014/main" id="{398B8AA2-EAA9-4E7F-B0BD-DC6044025555}"/>
                </a:ext>
              </a:extLst>
            </p:cNvPr>
            <p:cNvCxnSpPr>
              <a:cxnSpLocks/>
            </p:cNvCxnSpPr>
            <p:nvPr/>
          </p:nvCxnSpPr>
          <p:spPr bwMode="ltGray">
            <a:xfrm flipH="1">
              <a:off x="8599918" y="6332538"/>
              <a:ext cx="540023" cy="540023"/>
            </a:xfrm>
            <a:prstGeom prst="line">
              <a:avLst/>
            </a:prstGeom>
            <a:ln w="12700" cap="rnd">
              <a:solidFill>
                <a:sysClr val="window" lastClr="FFFFFF"/>
              </a:solidFill>
            </a:ln>
          </p:spPr>
        </p:cxnSp>
        <p:cxnSp>
          <p:nvCxnSpPr>
            <p:cNvPr id="65" name="Straight Connector 64">
              <a:extLst>
                <a:ext uri="{FF2B5EF4-FFF2-40B4-BE49-F238E27FC236}">
                  <a16:creationId xmlns:a16="http://schemas.microsoft.com/office/drawing/2014/main" id="{473C3E57-190E-4842-B862-29FC20B97A26}"/>
                </a:ext>
              </a:extLst>
            </p:cNvPr>
            <p:cNvCxnSpPr>
              <a:cxnSpLocks/>
            </p:cNvCxnSpPr>
            <p:nvPr/>
          </p:nvCxnSpPr>
          <p:spPr bwMode="ltGray">
            <a:xfrm flipH="1">
              <a:off x="8930519" y="6332538"/>
              <a:ext cx="540023" cy="540023"/>
            </a:xfrm>
            <a:prstGeom prst="line">
              <a:avLst/>
            </a:prstGeom>
            <a:ln w="12700" cap="rnd">
              <a:solidFill>
                <a:sysClr val="window" lastClr="FFFFFF"/>
              </a:solidFill>
            </a:ln>
          </p:spPr>
        </p:cxnSp>
        <p:cxnSp>
          <p:nvCxnSpPr>
            <p:cNvPr id="66" name="Straight Connector 65">
              <a:extLst>
                <a:ext uri="{FF2B5EF4-FFF2-40B4-BE49-F238E27FC236}">
                  <a16:creationId xmlns:a16="http://schemas.microsoft.com/office/drawing/2014/main" id="{ED9E649A-DF9F-41CD-B9A0-748FB22E88C3}"/>
                </a:ext>
              </a:extLst>
            </p:cNvPr>
            <p:cNvCxnSpPr>
              <a:cxnSpLocks/>
            </p:cNvCxnSpPr>
            <p:nvPr/>
          </p:nvCxnSpPr>
          <p:spPr bwMode="ltGray">
            <a:xfrm flipH="1">
              <a:off x="9261120" y="6332538"/>
              <a:ext cx="540023" cy="540023"/>
            </a:xfrm>
            <a:prstGeom prst="line">
              <a:avLst/>
            </a:prstGeom>
            <a:ln w="12700" cap="rnd">
              <a:solidFill>
                <a:sysClr val="window" lastClr="FFFFFF"/>
              </a:solidFill>
            </a:ln>
          </p:spPr>
        </p:cxnSp>
        <p:cxnSp>
          <p:nvCxnSpPr>
            <p:cNvPr id="67" name="Straight Connector 66">
              <a:extLst>
                <a:ext uri="{FF2B5EF4-FFF2-40B4-BE49-F238E27FC236}">
                  <a16:creationId xmlns:a16="http://schemas.microsoft.com/office/drawing/2014/main" id="{CDE1F806-C4F6-442F-A508-3D35A32D0AA9}"/>
                </a:ext>
              </a:extLst>
            </p:cNvPr>
            <p:cNvCxnSpPr>
              <a:cxnSpLocks/>
            </p:cNvCxnSpPr>
            <p:nvPr/>
          </p:nvCxnSpPr>
          <p:spPr bwMode="ltGray">
            <a:xfrm flipH="1">
              <a:off x="9591721" y="6332538"/>
              <a:ext cx="540023" cy="540023"/>
            </a:xfrm>
            <a:prstGeom prst="line">
              <a:avLst/>
            </a:prstGeom>
            <a:ln w="12700" cap="rnd">
              <a:solidFill>
                <a:sysClr val="window" lastClr="FFFFFF"/>
              </a:solidFill>
            </a:ln>
          </p:spPr>
        </p:cxnSp>
        <p:cxnSp>
          <p:nvCxnSpPr>
            <p:cNvPr id="68" name="Straight Connector 67">
              <a:extLst>
                <a:ext uri="{FF2B5EF4-FFF2-40B4-BE49-F238E27FC236}">
                  <a16:creationId xmlns:a16="http://schemas.microsoft.com/office/drawing/2014/main" id="{97CFC87A-8DF7-4EF8-97B7-AD138D55D3E1}"/>
                </a:ext>
              </a:extLst>
            </p:cNvPr>
            <p:cNvCxnSpPr>
              <a:cxnSpLocks/>
            </p:cNvCxnSpPr>
            <p:nvPr/>
          </p:nvCxnSpPr>
          <p:spPr bwMode="ltGray">
            <a:xfrm flipH="1">
              <a:off x="9922319" y="6332538"/>
              <a:ext cx="540023" cy="540023"/>
            </a:xfrm>
            <a:prstGeom prst="line">
              <a:avLst/>
            </a:prstGeom>
            <a:ln w="12700" cap="rnd">
              <a:solidFill>
                <a:sysClr val="window" lastClr="FFFFFF"/>
              </a:solidFill>
            </a:ln>
          </p:spPr>
        </p:cxnSp>
      </p:grpSp>
      <p:grpSp>
        <p:nvGrpSpPr>
          <p:cNvPr id="2" name="Group 1">
            <a:extLst>
              <a:ext uri="{FF2B5EF4-FFF2-40B4-BE49-F238E27FC236}">
                <a16:creationId xmlns:a16="http://schemas.microsoft.com/office/drawing/2014/main" id="{EFAE2696-20CA-4387-ADBB-CCAC35F8D233}"/>
              </a:ext>
            </a:extLst>
          </p:cNvPr>
          <p:cNvGrpSpPr/>
          <p:nvPr/>
        </p:nvGrpSpPr>
        <p:grpSpPr>
          <a:xfrm>
            <a:off x="1682750" y="774237"/>
            <a:ext cx="8826500" cy="6083763"/>
            <a:chOff x="1682750" y="774237"/>
            <a:chExt cx="8826500" cy="6083763"/>
          </a:xfrm>
        </p:grpSpPr>
        <p:sp>
          <p:nvSpPr>
            <p:cNvPr id="76" name="Rectangle 75">
              <a:extLst>
                <a:ext uri="{FF2B5EF4-FFF2-40B4-BE49-F238E27FC236}">
                  <a16:creationId xmlns:a16="http://schemas.microsoft.com/office/drawing/2014/main" id="{AA4CFB93-EDFC-42A1-AABA-5EF02C1DA059}"/>
                </a:ext>
              </a:extLst>
            </p:cNvPr>
            <p:cNvSpPr/>
            <p:nvPr/>
          </p:nvSpPr>
          <p:spPr>
            <a:xfrm>
              <a:off x="1875272" y="1041400"/>
              <a:ext cx="8441456" cy="4831080"/>
            </a:xfrm>
            <a:prstGeom prst="rect">
              <a:avLst/>
            </a:prstGeom>
            <a:solidFill>
              <a:schemeClr val="bg2"/>
            </a:solidFill>
            <a:ln w="152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a:latin typeface="+mn-lt"/>
              </a:endParaRPr>
            </a:p>
          </p:txBody>
        </p:sp>
        <p:pic>
          <p:nvPicPr>
            <p:cNvPr id="32" name="Content Placeholder 5">
              <a:extLst>
                <a:ext uri="{FF2B5EF4-FFF2-40B4-BE49-F238E27FC236}">
                  <a16:creationId xmlns:a16="http://schemas.microsoft.com/office/drawing/2014/main" id="{0F20AD01-A6F3-4AA5-9AC8-1BEE7EAAC44A}"/>
                </a:ext>
              </a:extLst>
            </p:cNvPr>
            <p:cNvPicPr>
              <a:picLocks noChangeAspect="1"/>
            </p:cNvPicPr>
            <p:nvPr/>
          </p:nvPicPr>
          <p:blipFill rotWithShape="1">
            <a:blip r:embed="rId5">
              <a:extLst>
                <a:ext uri="{28A0092B-C50C-407E-A947-70E740481C1C}">
                  <a14:useLocalDpi xmlns:a14="http://schemas.microsoft.com/office/drawing/2010/main" val="0"/>
                </a:ext>
              </a:extLst>
            </a:blip>
            <a:srcRect b="9677"/>
            <a:stretch/>
          </p:blipFill>
          <p:spPr>
            <a:xfrm>
              <a:off x="1682750" y="774237"/>
              <a:ext cx="8826500" cy="6083763"/>
            </a:xfrm>
            <a:prstGeom prst="rect">
              <a:avLst/>
            </a:prstGeom>
          </p:spPr>
        </p:pic>
      </p:grpSp>
      <p:sp>
        <p:nvSpPr>
          <p:cNvPr id="34" name="Picture Placeholder 62">
            <a:extLst>
              <a:ext uri="{FF2B5EF4-FFF2-40B4-BE49-F238E27FC236}">
                <a16:creationId xmlns:a16="http://schemas.microsoft.com/office/drawing/2014/main" id="{5A57DB8E-2557-419A-956E-5AB1CBA2F73D}"/>
              </a:ext>
            </a:extLst>
          </p:cNvPr>
          <p:cNvSpPr>
            <a:spLocks noGrp="1"/>
          </p:cNvSpPr>
          <p:nvPr>
            <p:ph type="pic" sz="quarter" idx="14" hasCustomPrompt="1"/>
          </p:nvPr>
        </p:nvSpPr>
        <p:spPr bwMode="ltGray">
          <a:xfrm>
            <a:off x="2038351" y="1132417"/>
            <a:ext cx="8125882" cy="4586288"/>
          </a:xfrm>
          <a:prstGeom prst="roundRect">
            <a:avLst>
              <a:gd name="adj" fmla="val 0"/>
            </a:avLst>
          </a:prstGeom>
          <a:solidFill>
            <a:schemeClr val="bg2"/>
          </a:solidFill>
          <a:ln>
            <a:noFill/>
          </a:ln>
        </p:spPr>
        <p:style>
          <a:lnRef idx="2">
            <a:schemeClr val="dk1"/>
          </a:lnRef>
          <a:fillRef idx="1">
            <a:schemeClr val="lt1"/>
          </a:fillRef>
          <a:effectRef idx="0">
            <a:schemeClr val="dk1"/>
          </a:effectRef>
          <a:fontRef idx="minor">
            <a:schemeClr val="dk1"/>
          </a:fontRef>
        </p:style>
        <p:txBody>
          <a:bodyPr vert="horz" lIns="0" tIns="0" rIns="0" bIns="0" rtlCol="0">
            <a:noAutofit/>
          </a:bodyPr>
          <a:lstStyle>
            <a:lvl1pPr>
              <a:defRPr lang="en-US">
                <a:latin typeface="+mn-lt"/>
              </a:defRPr>
            </a:lvl1pPr>
          </a:lstStyle>
          <a:p>
            <a:pPr lvl="0"/>
            <a:r>
              <a:rPr lang="en-US" dirty="0"/>
              <a:t> </a:t>
            </a:r>
          </a:p>
        </p:txBody>
      </p:sp>
      <p:sp>
        <p:nvSpPr>
          <p:cNvPr id="18" name="Rectangle 17">
            <a:extLst>
              <a:ext uri="{FF2B5EF4-FFF2-40B4-BE49-F238E27FC236}">
                <a16:creationId xmlns:a16="http://schemas.microsoft.com/office/drawing/2014/main" id="{52BB4B5C-0739-1A48-A61B-61DDCF3F501B}"/>
              </a:ext>
            </a:extLst>
          </p:cNvPr>
          <p:cNvSpPr/>
          <p:nvPr/>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1738981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Bullets and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6062" y="2090911"/>
            <a:ext cx="5349240" cy="381296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7"/>
          <p:cNvSpPr>
            <a:spLocks noGrp="1"/>
          </p:cNvSpPr>
          <p:nvPr>
            <p:ph type="title" hasCustomPrompt="1"/>
          </p:nvPr>
        </p:nvSpPr>
        <p:spPr>
          <a:xfrm>
            <a:off x="456063" y="310393"/>
            <a:ext cx="5349239" cy="899929"/>
          </a:xfrm>
        </p:spPr>
        <p:txBody>
          <a:bodyPr>
            <a:noAutofit/>
          </a:bodyPr>
          <a:lstStyle/>
          <a:p>
            <a:r>
              <a:rPr lang="en-US"/>
              <a:t>Subject: Slide Title</a:t>
            </a:r>
            <a:endParaRPr lang="en-US" dirty="0"/>
          </a:p>
        </p:txBody>
      </p:sp>
      <p:sp>
        <p:nvSpPr>
          <p:cNvPr id="6" name="Subtitle 2"/>
          <p:cNvSpPr>
            <a:spLocks noGrp="1"/>
          </p:cNvSpPr>
          <p:nvPr>
            <p:ph type="subTitle" idx="11" hasCustomPrompt="1"/>
          </p:nvPr>
        </p:nvSpPr>
        <p:spPr>
          <a:xfrm>
            <a:off x="456063" y="1305388"/>
            <a:ext cx="5349239" cy="30206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A Subhead Would Help </a:t>
            </a:r>
            <a:br>
              <a:rPr lang="en-US"/>
            </a:br>
            <a:r>
              <a:rPr lang="en-US"/>
              <a:t>Explain Context and Topic</a:t>
            </a:r>
            <a:endParaRPr lang="en-US" dirty="0"/>
          </a:p>
        </p:txBody>
      </p:sp>
      <p:sp>
        <p:nvSpPr>
          <p:cNvPr id="7" name="Content Placeholder 2"/>
          <p:cNvSpPr>
            <a:spLocks noGrp="1"/>
          </p:cNvSpPr>
          <p:nvPr>
            <p:ph sz="half" idx="12" hasCustomPrompt="1"/>
          </p:nvPr>
        </p:nvSpPr>
        <p:spPr>
          <a:xfrm>
            <a:off x="6386697" y="310393"/>
            <a:ext cx="5349240" cy="5593483"/>
          </a:xfrm>
          <a:prstGeom prst="rect">
            <a:avLst/>
          </a:prstGeom>
          <a:ln w="25400" cap="rnd">
            <a:solidFill>
              <a:schemeClr val="accent2"/>
            </a:solidFill>
          </a:ln>
        </p:spPr>
        <p:txBody>
          <a:bodyPr/>
          <a:lstStyle>
            <a:lvl1pPr>
              <a:defRPr baseline="0"/>
            </a:lvl1pPr>
          </a:lstStyle>
          <a:p>
            <a:pPr lvl="0"/>
            <a:r>
              <a:rPr lang="en-US" dirty="0"/>
              <a:t>Click on any of the icons below to insert a table, chart, smart graphic or image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p:cSld name="PC Desktop Only">
    <p:bg>
      <p:bgPr>
        <a:solidFill>
          <a:schemeClr val="bg1"/>
        </a:solidFill>
        <a:effectLst/>
      </p:bgPr>
    </p:bg>
    <p:spTree>
      <p:nvGrpSpPr>
        <p:cNvPr id="1" name=""/>
        <p:cNvGrpSpPr/>
        <p:nvPr/>
      </p:nvGrpSpPr>
      <p:grpSpPr>
        <a:xfrm>
          <a:off x="0" y="0"/>
          <a:ext cx="0" cy="0"/>
          <a:chOff x="0" y="0"/>
          <a:chExt cx="0" cy="0"/>
        </a:xfrm>
      </p:grpSpPr>
      <p:pic>
        <p:nvPicPr>
          <p:cNvPr id="39" name="Picture 38">
            <a:extLst>
              <a:ext uri="{FF2B5EF4-FFF2-40B4-BE49-F238E27FC236}">
                <a16:creationId xmlns:a16="http://schemas.microsoft.com/office/drawing/2014/main" id="{8740CA57-5040-4834-A7F1-233FF24C8464}"/>
              </a:ext>
            </a:extLst>
          </p:cNvPr>
          <p:cNvPicPr>
            <a:picLocks noChangeAspect="1"/>
          </p:cNvPicPr>
          <p:nvPr/>
        </p:nvPicPr>
        <p:blipFill rotWithShape="1">
          <a:blip r:embed="rId2"/>
          <a:srcRect t="34450" b="1"/>
          <a:stretch/>
        </p:blipFill>
        <p:spPr bwMode="ltGray">
          <a:xfrm>
            <a:off x="0" y="2362708"/>
            <a:ext cx="12191998" cy="4495293"/>
          </a:xfrm>
          <a:custGeom>
            <a:avLst/>
            <a:gdLst>
              <a:gd name="connsiteX0" fmla="*/ 12191998 w 12191998"/>
              <a:gd name="connsiteY0" fmla="*/ 0 h 4495293"/>
              <a:gd name="connsiteX1" fmla="*/ 12191998 w 12191998"/>
              <a:gd name="connsiteY1" fmla="*/ 858101 h 4495293"/>
              <a:gd name="connsiteX2" fmla="*/ 12191998 w 12191998"/>
              <a:gd name="connsiteY2" fmla="*/ 2227773 h 4495293"/>
              <a:gd name="connsiteX3" fmla="*/ 12191998 w 12191998"/>
              <a:gd name="connsiteY3" fmla="*/ 4495293 h 4495293"/>
              <a:gd name="connsiteX4" fmla="*/ 0 w 12191998"/>
              <a:gd name="connsiteY4" fmla="*/ 4495293 h 4495293"/>
              <a:gd name="connsiteX5" fmla="*/ 0 w 12191998"/>
              <a:gd name="connsiteY5" fmla="*/ 793901 h 4495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8" h="4495293">
                <a:moveTo>
                  <a:pt x="12191998" y="0"/>
                </a:moveTo>
                <a:lnTo>
                  <a:pt x="12191998" y="858101"/>
                </a:lnTo>
                <a:lnTo>
                  <a:pt x="12191998" y="2227773"/>
                </a:lnTo>
                <a:lnTo>
                  <a:pt x="12191998" y="4495293"/>
                </a:lnTo>
                <a:lnTo>
                  <a:pt x="0" y="4495293"/>
                </a:lnTo>
                <a:lnTo>
                  <a:pt x="0" y="793901"/>
                </a:lnTo>
                <a:close/>
              </a:path>
            </a:pathLst>
          </a:custGeom>
        </p:spPr>
      </p:pic>
      <p:sp>
        <p:nvSpPr>
          <p:cNvPr id="41" name="Freeform: Shape 40">
            <a:extLst>
              <a:ext uri="{FF2B5EF4-FFF2-40B4-BE49-F238E27FC236}">
                <a16:creationId xmlns:a16="http://schemas.microsoft.com/office/drawing/2014/main" id="{E0AC8022-F11F-4013-A70A-7B4EBC38FA16}"/>
              </a:ext>
            </a:extLst>
          </p:cNvPr>
          <p:cNvSpPr/>
          <p:nvPr/>
        </p:nvSpPr>
        <p:spPr bwMode="ltGray">
          <a:xfrm rot="16200000" flipH="1">
            <a:off x="9519875" y="2257009"/>
            <a:ext cx="2277983" cy="2580965"/>
          </a:xfrm>
          <a:custGeom>
            <a:avLst/>
            <a:gdLst>
              <a:gd name="connsiteX0" fmla="*/ 0 w 2277983"/>
              <a:gd name="connsiteY0" fmla="*/ 2120371 h 2580965"/>
              <a:gd name="connsiteX1" fmla="*/ 86004 w 2277983"/>
              <a:gd name="connsiteY1" fmla="*/ 2213873 h 2580965"/>
              <a:gd name="connsiteX2" fmla="*/ 987501 w 2277983"/>
              <a:gd name="connsiteY2" fmla="*/ 2580965 h 2580965"/>
              <a:gd name="connsiteX3" fmla="*/ 2277983 w 2277983"/>
              <a:gd name="connsiteY3" fmla="*/ 1290483 h 2580965"/>
              <a:gd name="connsiteX4" fmla="*/ 987501 w 2277983"/>
              <a:gd name="connsiteY4" fmla="*/ 0 h 2580965"/>
              <a:gd name="connsiteX5" fmla="*/ 166634 w 2277983"/>
              <a:gd name="connsiteY5" fmla="*/ 294684 h 2580965"/>
              <a:gd name="connsiteX6" fmla="*/ 115879 w 2277983"/>
              <a:gd name="connsiteY6" fmla="*/ 340813 h 2580965"/>
              <a:gd name="connsiteX7" fmla="*/ 0 w 2277983"/>
              <a:gd name="connsiteY7" fmla="*/ 2120371 h 258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77983" h="2580965">
                <a:moveTo>
                  <a:pt x="0" y="2120371"/>
                </a:moveTo>
                <a:lnTo>
                  <a:pt x="86004" y="2213873"/>
                </a:lnTo>
                <a:cubicBezTo>
                  <a:pt x="318614" y="2441001"/>
                  <a:pt x="636711" y="2580965"/>
                  <a:pt x="987501" y="2580965"/>
                </a:cubicBezTo>
                <a:cubicBezTo>
                  <a:pt x="1700214" y="2580965"/>
                  <a:pt x="2277983" y="2003196"/>
                  <a:pt x="2277983" y="1290483"/>
                </a:cubicBezTo>
                <a:cubicBezTo>
                  <a:pt x="2277983" y="577769"/>
                  <a:pt x="1700214" y="0"/>
                  <a:pt x="987501" y="0"/>
                </a:cubicBezTo>
                <a:cubicBezTo>
                  <a:pt x="675688" y="0"/>
                  <a:pt x="389705" y="110589"/>
                  <a:pt x="166634" y="294684"/>
                </a:cubicBezTo>
                <a:lnTo>
                  <a:pt x="115879" y="340813"/>
                </a:lnTo>
                <a:lnTo>
                  <a:pt x="0" y="2120371"/>
                </a:lnTo>
                <a:close/>
              </a:path>
            </a:pathLst>
          </a:custGeom>
          <a:gradFill flip="none" rotWithShape="0">
            <a:gsLst>
              <a:gs pos="100000">
                <a:srgbClr val="EC008C"/>
              </a:gs>
              <a:gs pos="1000">
                <a:srgbClr val="F67E32"/>
              </a:gs>
            </a:gsLst>
            <a:lin ang="6000000" scaled="0"/>
            <a:tileRect/>
          </a:gra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fontAlgn="auto">
              <a:lnSpc>
                <a:spcPct val="100000"/>
              </a:lnSpc>
              <a:spcBef>
                <a:spcPts val="0"/>
              </a:spcBef>
              <a:spcAft>
                <a:spcPts val="0"/>
              </a:spcAft>
              <a:buClrTx/>
              <a:buSzTx/>
              <a:buFontTx/>
              <a:buNone/>
              <a:tabLst/>
            </a:pPr>
            <a:endParaRPr kumimoji="0" lang="en-US" b="0" i="0" u="none" strike="noStrike" kern="0" cap="none" spc="0" normalizeH="0" baseline="0" dirty="0">
              <a:ln>
                <a:noFill/>
              </a:ln>
              <a:solidFill>
                <a:prstClr val="white"/>
              </a:solidFill>
              <a:effectLst/>
              <a:uLnTx/>
              <a:uFillTx/>
              <a:latin typeface="+mn-lt"/>
            </a:endParaRPr>
          </a:p>
        </p:txBody>
      </p:sp>
      <p:pic>
        <p:nvPicPr>
          <p:cNvPr id="42" name="Graphic 41">
            <a:extLst>
              <a:ext uri="{FF2B5EF4-FFF2-40B4-BE49-F238E27FC236}">
                <a16:creationId xmlns:a16="http://schemas.microsoft.com/office/drawing/2014/main" id="{35BB36C1-7C7A-4CB1-AE4B-A0C571F3265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768417" y="6398745"/>
            <a:ext cx="1737783" cy="232711"/>
          </a:xfrm>
          <a:prstGeom prst="rect">
            <a:avLst/>
          </a:prstGeom>
        </p:spPr>
      </p:pic>
      <p:sp>
        <p:nvSpPr>
          <p:cNvPr id="43" name="Freeform: Shape 42">
            <a:extLst>
              <a:ext uri="{FF2B5EF4-FFF2-40B4-BE49-F238E27FC236}">
                <a16:creationId xmlns:a16="http://schemas.microsoft.com/office/drawing/2014/main" id="{FBE1AC6D-ACF1-457C-A6D0-A3A9CBE4AE30}"/>
              </a:ext>
            </a:extLst>
          </p:cNvPr>
          <p:cNvSpPr/>
          <p:nvPr/>
        </p:nvSpPr>
        <p:spPr>
          <a:xfrm rot="16200000" flipH="1">
            <a:off x="1539107" y="1621179"/>
            <a:ext cx="4112575" cy="6361068"/>
          </a:xfrm>
          <a:custGeom>
            <a:avLst/>
            <a:gdLst>
              <a:gd name="connsiteX0" fmla="*/ 0 w 4112575"/>
              <a:gd name="connsiteY0" fmla="*/ 5899702 h 6361068"/>
              <a:gd name="connsiteX1" fmla="*/ 127558 w 4112575"/>
              <a:gd name="connsiteY1" fmla="*/ 5977195 h 6361068"/>
              <a:gd name="connsiteX2" fmla="*/ 1643589 w 4112575"/>
              <a:gd name="connsiteY2" fmla="*/ 6361068 h 6361068"/>
              <a:gd name="connsiteX3" fmla="*/ 4097843 w 4112575"/>
              <a:gd name="connsiteY3" fmla="*/ 5203649 h 6361068"/>
              <a:gd name="connsiteX4" fmla="*/ 4112575 w 4112575"/>
              <a:gd name="connsiteY4" fmla="*/ 5183948 h 6361068"/>
              <a:gd name="connsiteX5" fmla="*/ 4112574 w 4112575"/>
              <a:gd name="connsiteY5" fmla="*/ 1177120 h 6361068"/>
              <a:gd name="connsiteX6" fmla="*/ 4097842 w 4112575"/>
              <a:gd name="connsiteY6" fmla="*/ 1157419 h 6361068"/>
              <a:gd name="connsiteX7" fmla="*/ 1643588 w 4112575"/>
              <a:gd name="connsiteY7" fmla="*/ 0 h 6361068"/>
              <a:gd name="connsiteX8" fmla="*/ 405580 w 4112575"/>
              <a:gd name="connsiteY8" fmla="*/ 249943 h 6361068"/>
              <a:gd name="connsiteX9" fmla="*/ 366672 w 4112575"/>
              <a:gd name="connsiteY9" fmla="*/ 268686 h 6361068"/>
              <a:gd name="connsiteX10" fmla="*/ 0 w 4112575"/>
              <a:gd name="connsiteY10" fmla="*/ 5899702 h 6361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12575" h="6361068">
                <a:moveTo>
                  <a:pt x="0" y="5899702"/>
                </a:moveTo>
                <a:lnTo>
                  <a:pt x="127558" y="5977195"/>
                </a:lnTo>
                <a:cubicBezTo>
                  <a:pt x="578218" y="6222009"/>
                  <a:pt x="1094664" y="6361068"/>
                  <a:pt x="1643589" y="6361068"/>
                </a:cubicBezTo>
                <a:cubicBezTo>
                  <a:pt x="2631653" y="6361068"/>
                  <a:pt x="3514486" y="5910514"/>
                  <a:pt x="4097843" y="5203649"/>
                </a:cubicBezTo>
                <a:lnTo>
                  <a:pt x="4112575" y="5183948"/>
                </a:lnTo>
                <a:lnTo>
                  <a:pt x="4112574" y="1177120"/>
                </a:lnTo>
                <a:lnTo>
                  <a:pt x="4097842" y="1157419"/>
                </a:lnTo>
                <a:cubicBezTo>
                  <a:pt x="3514485" y="450554"/>
                  <a:pt x="2631652" y="0"/>
                  <a:pt x="1643588" y="0"/>
                </a:cubicBezTo>
                <a:cubicBezTo>
                  <a:pt x="1204448" y="0"/>
                  <a:pt x="786094" y="88998"/>
                  <a:pt x="405580" y="249943"/>
                </a:cubicBezTo>
                <a:lnTo>
                  <a:pt x="366672" y="268686"/>
                </a:lnTo>
                <a:lnTo>
                  <a:pt x="0" y="5899702"/>
                </a:lnTo>
                <a:close/>
              </a:path>
            </a:pathLst>
          </a:custGeom>
          <a:gradFill flip="none" rotWithShape="1">
            <a:gsLst>
              <a:gs pos="0">
                <a:srgbClr val="F99D1C">
                  <a:alpha val="83000"/>
                </a:srgbClr>
              </a:gs>
              <a:gs pos="100000">
                <a:srgbClr val="EC008C">
                  <a:alpha val="11000"/>
                </a:srgbClr>
              </a:gs>
              <a:gs pos="30000">
                <a:srgbClr val="F99D1C">
                  <a:alpha val="43000"/>
                </a:srgbClr>
              </a:gs>
            </a:gsLst>
            <a:lin ang="2700000" scaled="1"/>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black"/>
              </a:solidFill>
              <a:effectLst/>
              <a:uLnTx/>
              <a:uFillTx/>
              <a:latin typeface="+mn-lt"/>
            </a:endParaRPr>
          </a:p>
        </p:txBody>
      </p:sp>
      <p:grpSp>
        <p:nvGrpSpPr>
          <p:cNvPr id="44" name="Group 43">
            <a:extLst>
              <a:ext uri="{FF2B5EF4-FFF2-40B4-BE49-F238E27FC236}">
                <a16:creationId xmlns:a16="http://schemas.microsoft.com/office/drawing/2014/main" id="{9085E5DF-03F9-438B-A82A-CD036FD1BC73}"/>
              </a:ext>
            </a:extLst>
          </p:cNvPr>
          <p:cNvGrpSpPr/>
          <p:nvPr/>
        </p:nvGrpSpPr>
        <p:grpSpPr bwMode="ltGray">
          <a:xfrm>
            <a:off x="872699" y="6560004"/>
            <a:ext cx="1460636" cy="312557"/>
            <a:chOff x="7938716" y="6332538"/>
            <a:chExt cx="2523626" cy="540023"/>
          </a:xfrm>
        </p:grpSpPr>
        <p:cxnSp>
          <p:nvCxnSpPr>
            <p:cNvPr id="45" name="Straight Connector 44">
              <a:extLst>
                <a:ext uri="{FF2B5EF4-FFF2-40B4-BE49-F238E27FC236}">
                  <a16:creationId xmlns:a16="http://schemas.microsoft.com/office/drawing/2014/main" id="{FCCD2484-9520-4F25-8510-C29118D68A7A}"/>
                </a:ext>
              </a:extLst>
            </p:cNvPr>
            <p:cNvCxnSpPr>
              <a:cxnSpLocks/>
            </p:cNvCxnSpPr>
            <p:nvPr/>
          </p:nvCxnSpPr>
          <p:spPr bwMode="ltGray">
            <a:xfrm flipH="1">
              <a:off x="7938716" y="6332538"/>
              <a:ext cx="540023" cy="540023"/>
            </a:xfrm>
            <a:prstGeom prst="line">
              <a:avLst/>
            </a:prstGeom>
            <a:ln w="12700" cap="rnd">
              <a:solidFill>
                <a:sysClr val="window" lastClr="FFFFFF"/>
              </a:solidFill>
            </a:ln>
          </p:spPr>
        </p:cxnSp>
        <p:cxnSp>
          <p:nvCxnSpPr>
            <p:cNvPr id="46" name="Straight Connector 45">
              <a:extLst>
                <a:ext uri="{FF2B5EF4-FFF2-40B4-BE49-F238E27FC236}">
                  <a16:creationId xmlns:a16="http://schemas.microsoft.com/office/drawing/2014/main" id="{7EEBBD16-EC20-48D7-A806-E1DBF9D56A25}"/>
                </a:ext>
              </a:extLst>
            </p:cNvPr>
            <p:cNvCxnSpPr>
              <a:cxnSpLocks/>
            </p:cNvCxnSpPr>
            <p:nvPr/>
          </p:nvCxnSpPr>
          <p:spPr bwMode="ltGray">
            <a:xfrm flipH="1">
              <a:off x="8269317" y="6332538"/>
              <a:ext cx="540023" cy="540023"/>
            </a:xfrm>
            <a:prstGeom prst="line">
              <a:avLst/>
            </a:prstGeom>
            <a:ln w="12700" cap="rnd">
              <a:solidFill>
                <a:sysClr val="window" lastClr="FFFFFF"/>
              </a:solidFill>
            </a:ln>
          </p:spPr>
        </p:cxnSp>
        <p:cxnSp>
          <p:nvCxnSpPr>
            <p:cNvPr id="47" name="Straight Connector 46">
              <a:extLst>
                <a:ext uri="{FF2B5EF4-FFF2-40B4-BE49-F238E27FC236}">
                  <a16:creationId xmlns:a16="http://schemas.microsoft.com/office/drawing/2014/main" id="{4BBD0E55-7B43-4AA6-96EB-3B077F26C425}"/>
                </a:ext>
              </a:extLst>
            </p:cNvPr>
            <p:cNvCxnSpPr>
              <a:cxnSpLocks/>
            </p:cNvCxnSpPr>
            <p:nvPr/>
          </p:nvCxnSpPr>
          <p:spPr bwMode="ltGray">
            <a:xfrm flipH="1">
              <a:off x="8599918" y="6332538"/>
              <a:ext cx="540023" cy="540023"/>
            </a:xfrm>
            <a:prstGeom prst="line">
              <a:avLst/>
            </a:prstGeom>
            <a:ln w="12700" cap="rnd">
              <a:solidFill>
                <a:sysClr val="window" lastClr="FFFFFF"/>
              </a:solidFill>
            </a:ln>
          </p:spPr>
        </p:cxnSp>
        <p:cxnSp>
          <p:nvCxnSpPr>
            <p:cNvPr id="48" name="Straight Connector 47">
              <a:extLst>
                <a:ext uri="{FF2B5EF4-FFF2-40B4-BE49-F238E27FC236}">
                  <a16:creationId xmlns:a16="http://schemas.microsoft.com/office/drawing/2014/main" id="{6B678C62-D7F3-4929-BFC5-D21E0C9F46E7}"/>
                </a:ext>
              </a:extLst>
            </p:cNvPr>
            <p:cNvCxnSpPr>
              <a:cxnSpLocks/>
            </p:cNvCxnSpPr>
            <p:nvPr/>
          </p:nvCxnSpPr>
          <p:spPr bwMode="ltGray">
            <a:xfrm flipH="1">
              <a:off x="8930519" y="6332538"/>
              <a:ext cx="540023" cy="540023"/>
            </a:xfrm>
            <a:prstGeom prst="line">
              <a:avLst/>
            </a:prstGeom>
            <a:ln w="12700" cap="rnd">
              <a:solidFill>
                <a:sysClr val="window" lastClr="FFFFFF"/>
              </a:solidFill>
            </a:ln>
          </p:spPr>
        </p:cxnSp>
        <p:cxnSp>
          <p:nvCxnSpPr>
            <p:cNvPr id="50" name="Straight Connector 49">
              <a:extLst>
                <a:ext uri="{FF2B5EF4-FFF2-40B4-BE49-F238E27FC236}">
                  <a16:creationId xmlns:a16="http://schemas.microsoft.com/office/drawing/2014/main" id="{6E4813D3-B02C-484E-9FF7-5F4D1B199A32}"/>
                </a:ext>
              </a:extLst>
            </p:cNvPr>
            <p:cNvCxnSpPr>
              <a:cxnSpLocks/>
            </p:cNvCxnSpPr>
            <p:nvPr/>
          </p:nvCxnSpPr>
          <p:spPr bwMode="ltGray">
            <a:xfrm flipH="1">
              <a:off x="9261120" y="6332538"/>
              <a:ext cx="540023" cy="540023"/>
            </a:xfrm>
            <a:prstGeom prst="line">
              <a:avLst/>
            </a:prstGeom>
            <a:ln w="12700" cap="rnd">
              <a:solidFill>
                <a:sysClr val="window" lastClr="FFFFFF"/>
              </a:solidFill>
            </a:ln>
          </p:spPr>
        </p:cxnSp>
        <p:cxnSp>
          <p:nvCxnSpPr>
            <p:cNvPr id="51" name="Straight Connector 50">
              <a:extLst>
                <a:ext uri="{FF2B5EF4-FFF2-40B4-BE49-F238E27FC236}">
                  <a16:creationId xmlns:a16="http://schemas.microsoft.com/office/drawing/2014/main" id="{79AA50E4-A39B-4F85-BD4C-C6D8CDC28BB4}"/>
                </a:ext>
              </a:extLst>
            </p:cNvPr>
            <p:cNvCxnSpPr>
              <a:cxnSpLocks/>
            </p:cNvCxnSpPr>
            <p:nvPr/>
          </p:nvCxnSpPr>
          <p:spPr bwMode="ltGray">
            <a:xfrm flipH="1">
              <a:off x="9591721" y="6332538"/>
              <a:ext cx="540023" cy="540023"/>
            </a:xfrm>
            <a:prstGeom prst="line">
              <a:avLst/>
            </a:prstGeom>
            <a:ln w="12700" cap="rnd">
              <a:solidFill>
                <a:sysClr val="window" lastClr="FFFFFF"/>
              </a:solidFill>
            </a:ln>
          </p:spPr>
        </p:cxnSp>
        <p:cxnSp>
          <p:nvCxnSpPr>
            <p:cNvPr id="52" name="Straight Connector 51">
              <a:extLst>
                <a:ext uri="{FF2B5EF4-FFF2-40B4-BE49-F238E27FC236}">
                  <a16:creationId xmlns:a16="http://schemas.microsoft.com/office/drawing/2014/main" id="{35E17B72-25CF-4619-9776-B5CD39AE2D21}"/>
                </a:ext>
              </a:extLst>
            </p:cNvPr>
            <p:cNvCxnSpPr>
              <a:cxnSpLocks/>
            </p:cNvCxnSpPr>
            <p:nvPr/>
          </p:nvCxnSpPr>
          <p:spPr bwMode="ltGray">
            <a:xfrm flipH="1">
              <a:off x="9922319" y="6332538"/>
              <a:ext cx="540023" cy="540023"/>
            </a:xfrm>
            <a:prstGeom prst="line">
              <a:avLst/>
            </a:prstGeom>
            <a:ln w="12700" cap="rnd">
              <a:solidFill>
                <a:sysClr val="window" lastClr="FFFFFF"/>
              </a:solidFill>
            </a:ln>
          </p:spPr>
        </p:cxnSp>
      </p:grpSp>
      <p:sp>
        <p:nvSpPr>
          <p:cNvPr id="76" name="Rectangle 75">
            <a:extLst>
              <a:ext uri="{FF2B5EF4-FFF2-40B4-BE49-F238E27FC236}">
                <a16:creationId xmlns:a16="http://schemas.microsoft.com/office/drawing/2014/main" id="{AA4CFB93-EDFC-42A1-AABA-5EF02C1DA059}"/>
              </a:ext>
            </a:extLst>
          </p:cNvPr>
          <p:cNvSpPr/>
          <p:nvPr/>
        </p:nvSpPr>
        <p:spPr>
          <a:xfrm>
            <a:off x="1905000" y="1041400"/>
            <a:ext cx="8441456" cy="4831080"/>
          </a:xfrm>
          <a:prstGeom prst="rect">
            <a:avLst/>
          </a:prstGeom>
          <a:solidFill>
            <a:schemeClr val="bg2"/>
          </a:solidFill>
          <a:ln w="152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a:latin typeface="+mn-lt"/>
            </a:endParaRPr>
          </a:p>
        </p:txBody>
      </p:sp>
      <p:pic>
        <p:nvPicPr>
          <p:cNvPr id="40" name="Picture 39">
            <a:extLst>
              <a:ext uri="{FF2B5EF4-FFF2-40B4-BE49-F238E27FC236}">
                <a16:creationId xmlns:a16="http://schemas.microsoft.com/office/drawing/2014/main" id="{5FDB73E3-0C09-4934-A321-4EDC642A4ACA}"/>
              </a:ext>
            </a:extLst>
          </p:cNvPr>
          <p:cNvPicPr>
            <a:picLocks noChangeAspect="1"/>
          </p:cNvPicPr>
          <p:nvPr/>
        </p:nvPicPr>
        <p:blipFill rotWithShape="1">
          <a:blip r:embed="rId5"/>
          <a:srcRect b="13974"/>
          <a:stretch/>
        </p:blipFill>
        <p:spPr>
          <a:xfrm>
            <a:off x="1676400" y="770301"/>
            <a:ext cx="8839200" cy="6087699"/>
          </a:xfrm>
          <a:prstGeom prst="rect">
            <a:avLst/>
          </a:prstGeom>
        </p:spPr>
      </p:pic>
      <p:sp>
        <p:nvSpPr>
          <p:cNvPr id="80" name="Picture Placeholder 62">
            <a:extLst>
              <a:ext uri="{FF2B5EF4-FFF2-40B4-BE49-F238E27FC236}">
                <a16:creationId xmlns:a16="http://schemas.microsoft.com/office/drawing/2014/main" id="{CDFD7D4B-8CD7-4444-8C99-62715D07D0E2}"/>
              </a:ext>
            </a:extLst>
          </p:cNvPr>
          <p:cNvSpPr>
            <a:spLocks noGrp="1"/>
          </p:cNvSpPr>
          <p:nvPr>
            <p:ph type="pic" sz="quarter" idx="14" hasCustomPrompt="1"/>
          </p:nvPr>
        </p:nvSpPr>
        <p:spPr bwMode="ltGray">
          <a:xfrm>
            <a:off x="1943629" y="1059873"/>
            <a:ext cx="8304743" cy="4663594"/>
          </a:xfrm>
          <a:prstGeom prst="roundRect">
            <a:avLst>
              <a:gd name="adj" fmla="val 0"/>
            </a:avLst>
          </a:prstGeom>
          <a:solidFill>
            <a:schemeClr val="bg2"/>
          </a:solidFill>
          <a:ln>
            <a:noFill/>
          </a:ln>
        </p:spPr>
        <p:style>
          <a:lnRef idx="2">
            <a:schemeClr val="dk1"/>
          </a:lnRef>
          <a:fillRef idx="1">
            <a:schemeClr val="lt1"/>
          </a:fillRef>
          <a:effectRef idx="0">
            <a:schemeClr val="dk1"/>
          </a:effectRef>
          <a:fontRef idx="minor">
            <a:schemeClr val="dk1"/>
          </a:fontRef>
        </p:style>
        <p:txBody>
          <a:bodyPr vert="horz" lIns="0" tIns="0" rIns="0" bIns="0" rtlCol="0">
            <a:noAutofit/>
          </a:bodyPr>
          <a:lstStyle>
            <a:lvl1pPr>
              <a:defRPr lang="en-US">
                <a:latin typeface="+mn-lt"/>
              </a:defRPr>
            </a:lvl1pPr>
          </a:lstStyle>
          <a:p>
            <a:pPr lvl="0"/>
            <a:r>
              <a:rPr lang="en-US" dirty="0"/>
              <a:t> </a:t>
            </a:r>
          </a:p>
        </p:txBody>
      </p:sp>
      <p:sp>
        <p:nvSpPr>
          <p:cNvPr id="17" name="Rectangle 16">
            <a:extLst>
              <a:ext uri="{FF2B5EF4-FFF2-40B4-BE49-F238E27FC236}">
                <a16:creationId xmlns:a16="http://schemas.microsoft.com/office/drawing/2014/main" id="{79859552-4093-DD41-A9E5-21BD0D57D9F4}"/>
              </a:ext>
            </a:extLst>
          </p:cNvPr>
          <p:cNvSpPr/>
          <p:nvPr/>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103422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Three Icons">
    <p:spTree>
      <p:nvGrpSpPr>
        <p:cNvPr id="1" name=""/>
        <p:cNvGrpSpPr/>
        <p:nvPr/>
      </p:nvGrpSpPr>
      <p:grpSpPr>
        <a:xfrm>
          <a:off x="0" y="0"/>
          <a:ext cx="0" cy="0"/>
          <a:chOff x="0" y="0"/>
          <a:chExt cx="0" cy="0"/>
        </a:xfrm>
      </p:grpSpPr>
      <p:sp>
        <p:nvSpPr>
          <p:cNvPr id="36" name="Title 6">
            <a:extLst>
              <a:ext uri="{FF2B5EF4-FFF2-40B4-BE49-F238E27FC236}">
                <a16:creationId xmlns:a16="http://schemas.microsoft.com/office/drawing/2014/main" id="{CCDC26BD-88F2-41D6-9A4A-21EFDFA3405B}"/>
              </a:ext>
            </a:extLst>
          </p:cNvPr>
          <p:cNvSpPr>
            <a:spLocks noGrp="1"/>
          </p:cNvSpPr>
          <p:nvPr>
            <p:ph type="title"/>
          </p:nvPr>
        </p:nvSpPr>
        <p:spPr>
          <a:xfrm>
            <a:off x="685800" y="1034165"/>
            <a:ext cx="10820400" cy="517065"/>
          </a:xfrm>
        </p:spPr>
        <p:txBody>
          <a:bodyPr/>
          <a:lstStyle>
            <a:lvl1pPr algn="l">
              <a:defRPr/>
            </a:lvl1pPr>
          </a:lstStyle>
          <a:p>
            <a:r>
              <a:rPr lang="en-US"/>
              <a:t>Click to edit Master title style</a:t>
            </a:r>
            <a:endParaRPr lang="en-US" dirty="0"/>
          </a:p>
        </p:txBody>
      </p:sp>
      <p:sp>
        <p:nvSpPr>
          <p:cNvPr id="18" name="Picture Placeholder 17">
            <a:extLst>
              <a:ext uri="{FF2B5EF4-FFF2-40B4-BE49-F238E27FC236}">
                <a16:creationId xmlns:a16="http://schemas.microsoft.com/office/drawing/2014/main" id="{AA9A1606-3BBF-4934-A866-39887A1592B9}"/>
              </a:ext>
            </a:extLst>
          </p:cNvPr>
          <p:cNvSpPr>
            <a:spLocks noGrp="1" noChangeAspect="1"/>
          </p:cNvSpPr>
          <p:nvPr>
            <p:ph type="pic" sz="quarter" idx="17" hasCustomPrompt="1"/>
          </p:nvPr>
        </p:nvSpPr>
        <p:spPr>
          <a:xfrm>
            <a:off x="1834365" y="3781722"/>
            <a:ext cx="852471" cy="850392"/>
          </a:xfrm>
        </p:spPr>
        <p:txBody>
          <a:bodyPr/>
          <a:lstStyle>
            <a:lvl1pPr algn="ctr">
              <a:defRPr sz="1800">
                <a:solidFill>
                  <a:schemeClr val="bg2">
                    <a:lumMod val="50000"/>
                  </a:schemeClr>
                </a:solidFill>
                <a:latin typeface="+mn-lt"/>
              </a:defRPr>
            </a:lvl1pPr>
          </a:lstStyle>
          <a:p>
            <a:r>
              <a:rPr lang="en-US" dirty="0"/>
              <a:t>Icon</a:t>
            </a:r>
          </a:p>
        </p:txBody>
      </p:sp>
      <p:sp>
        <p:nvSpPr>
          <p:cNvPr id="209" name="Picture Placeholder 17">
            <a:extLst>
              <a:ext uri="{FF2B5EF4-FFF2-40B4-BE49-F238E27FC236}">
                <a16:creationId xmlns:a16="http://schemas.microsoft.com/office/drawing/2014/main" id="{39846354-ABAE-4593-81D2-A98C11A1E202}"/>
              </a:ext>
            </a:extLst>
          </p:cNvPr>
          <p:cNvSpPr>
            <a:spLocks noGrp="1" noChangeAspect="1"/>
          </p:cNvSpPr>
          <p:nvPr>
            <p:ph type="pic" sz="quarter" idx="18" hasCustomPrompt="1"/>
          </p:nvPr>
        </p:nvSpPr>
        <p:spPr>
          <a:xfrm>
            <a:off x="5669765" y="3781722"/>
            <a:ext cx="852471" cy="850392"/>
          </a:xfrm>
        </p:spPr>
        <p:txBody>
          <a:bodyPr/>
          <a:lstStyle>
            <a:lvl1pPr algn="ctr">
              <a:defRPr sz="1800">
                <a:solidFill>
                  <a:schemeClr val="bg2">
                    <a:lumMod val="50000"/>
                  </a:schemeClr>
                </a:solidFill>
                <a:latin typeface="+mn-lt"/>
              </a:defRPr>
            </a:lvl1pPr>
          </a:lstStyle>
          <a:p>
            <a:r>
              <a:rPr lang="en-US" dirty="0"/>
              <a:t>Icon</a:t>
            </a:r>
          </a:p>
        </p:txBody>
      </p:sp>
      <p:sp>
        <p:nvSpPr>
          <p:cNvPr id="210" name="Picture Placeholder 17">
            <a:extLst>
              <a:ext uri="{FF2B5EF4-FFF2-40B4-BE49-F238E27FC236}">
                <a16:creationId xmlns:a16="http://schemas.microsoft.com/office/drawing/2014/main" id="{DE23C4D1-FB16-405A-B585-860C1B7CDAA9}"/>
              </a:ext>
            </a:extLst>
          </p:cNvPr>
          <p:cNvSpPr>
            <a:spLocks noGrp="1" noChangeAspect="1"/>
          </p:cNvSpPr>
          <p:nvPr>
            <p:ph type="pic" sz="quarter" idx="19" hasCustomPrompt="1"/>
          </p:nvPr>
        </p:nvSpPr>
        <p:spPr>
          <a:xfrm>
            <a:off x="9505163" y="3781722"/>
            <a:ext cx="852471" cy="850392"/>
          </a:xfrm>
        </p:spPr>
        <p:txBody>
          <a:bodyPr/>
          <a:lstStyle>
            <a:lvl1pPr algn="ctr">
              <a:defRPr sz="1800">
                <a:solidFill>
                  <a:schemeClr val="bg2">
                    <a:lumMod val="50000"/>
                  </a:schemeClr>
                </a:solidFill>
                <a:latin typeface="+mn-lt"/>
              </a:defRPr>
            </a:lvl1pPr>
          </a:lstStyle>
          <a:p>
            <a:r>
              <a:rPr lang="en-US" dirty="0"/>
              <a:t>Icon</a:t>
            </a:r>
          </a:p>
        </p:txBody>
      </p:sp>
      <p:sp>
        <p:nvSpPr>
          <p:cNvPr id="24" name="Text Placeholder 3">
            <a:extLst>
              <a:ext uri="{FF2B5EF4-FFF2-40B4-BE49-F238E27FC236}">
                <a16:creationId xmlns:a16="http://schemas.microsoft.com/office/drawing/2014/main" id="{88F34020-B4B2-4F00-9AEB-BD9D4EF9652D}"/>
              </a:ext>
            </a:extLst>
          </p:cNvPr>
          <p:cNvSpPr>
            <a:spLocks noGrp="1"/>
          </p:cNvSpPr>
          <p:nvPr>
            <p:ph type="body" sz="half" idx="2" hasCustomPrompt="1"/>
          </p:nvPr>
        </p:nvSpPr>
        <p:spPr>
          <a:xfrm>
            <a:off x="909320" y="5352261"/>
            <a:ext cx="2702560" cy="819938"/>
          </a:xfrm>
        </p:spPr>
        <p:txBody>
          <a:bodyPr anchor="t">
            <a:noAutofit/>
          </a:bodyPr>
          <a:lstStyle>
            <a:lvl1pPr marL="0" indent="0" algn="ctr">
              <a:lnSpc>
                <a:spcPct val="80000"/>
              </a:lnSpc>
              <a:spcBef>
                <a:spcPts val="0"/>
              </a:spcBef>
              <a:spcAft>
                <a:spcPts val="0"/>
              </a:spcAft>
              <a:buNone/>
              <a:defRPr lang="en-US" sz="1800" kern="100" spc="-30" baseline="0" dirty="0">
                <a:solidFill>
                  <a:schemeClr val="bg2">
                    <a:lumMod val="50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25" name="Text Placeholder 3">
            <a:extLst>
              <a:ext uri="{FF2B5EF4-FFF2-40B4-BE49-F238E27FC236}">
                <a16:creationId xmlns:a16="http://schemas.microsoft.com/office/drawing/2014/main" id="{8D11B652-4D9A-40C3-BBD0-DDC8AD6D02A8}"/>
              </a:ext>
            </a:extLst>
          </p:cNvPr>
          <p:cNvSpPr>
            <a:spLocks noGrp="1"/>
          </p:cNvSpPr>
          <p:nvPr>
            <p:ph type="body" sz="half" idx="14" hasCustomPrompt="1"/>
          </p:nvPr>
        </p:nvSpPr>
        <p:spPr>
          <a:xfrm>
            <a:off x="4744721" y="5352261"/>
            <a:ext cx="2702560" cy="819938"/>
          </a:xfrm>
        </p:spPr>
        <p:txBody>
          <a:bodyPr anchor="t">
            <a:noAutofit/>
          </a:bodyPr>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1800" kern="100" spc="-30" baseline="0" dirty="0">
                <a:solidFill>
                  <a:schemeClr val="bg2">
                    <a:lumMod val="50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26" name="Text Placeholder 3">
            <a:extLst>
              <a:ext uri="{FF2B5EF4-FFF2-40B4-BE49-F238E27FC236}">
                <a16:creationId xmlns:a16="http://schemas.microsoft.com/office/drawing/2014/main" id="{84E4269D-AA57-4666-A115-6F4E849A9DA7}"/>
              </a:ext>
            </a:extLst>
          </p:cNvPr>
          <p:cNvSpPr>
            <a:spLocks noGrp="1"/>
          </p:cNvSpPr>
          <p:nvPr>
            <p:ph type="body" sz="half" idx="15" hasCustomPrompt="1"/>
          </p:nvPr>
        </p:nvSpPr>
        <p:spPr>
          <a:xfrm>
            <a:off x="8580120" y="5352261"/>
            <a:ext cx="2702560" cy="819938"/>
          </a:xfrm>
        </p:spPr>
        <p:txBody>
          <a:bodyPr anchor="t">
            <a:noAutofit/>
          </a:bodyPr>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1800" kern="100" spc="-30" baseline="0" dirty="0">
                <a:solidFill>
                  <a:schemeClr val="bg2">
                    <a:lumMod val="50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27" name="Text Placeholder 3">
            <a:extLst>
              <a:ext uri="{FF2B5EF4-FFF2-40B4-BE49-F238E27FC236}">
                <a16:creationId xmlns:a16="http://schemas.microsoft.com/office/drawing/2014/main" id="{C300ABDE-36DC-4BEE-BB9C-60E2F773EA6C}"/>
              </a:ext>
            </a:extLst>
          </p:cNvPr>
          <p:cNvSpPr>
            <a:spLocks noGrp="1"/>
          </p:cNvSpPr>
          <p:nvPr>
            <p:ph type="body" sz="half" idx="16" hasCustomPrompt="1"/>
          </p:nvPr>
        </p:nvSpPr>
        <p:spPr>
          <a:xfrm>
            <a:off x="909320" y="2372155"/>
            <a:ext cx="2702560" cy="689420"/>
          </a:xfrm>
        </p:spPr>
        <p:txBody>
          <a:bodyPr anchor="b"/>
          <a:lstStyle>
            <a:lvl1pPr marL="0" indent="0" algn="ctr">
              <a:lnSpc>
                <a:spcPct val="80000"/>
              </a:lnSpc>
              <a:spcBef>
                <a:spcPts val="0"/>
              </a:spcBef>
              <a:spcAft>
                <a:spcPts val="0"/>
              </a:spcAft>
              <a:buNone/>
              <a:defRPr lang="en-US" sz="2400" b="1" kern="100" spc="-50" baseline="0" dirty="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Title</a:t>
            </a:r>
          </a:p>
        </p:txBody>
      </p:sp>
      <p:sp>
        <p:nvSpPr>
          <p:cNvPr id="28" name="Text Placeholder 3">
            <a:extLst>
              <a:ext uri="{FF2B5EF4-FFF2-40B4-BE49-F238E27FC236}">
                <a16:creationId xmlns:a16="http://schemas.microsoft.com/office/drawing/2014/main" id="{2EC6930F-0A1E-4B25-8E37-7BC7B814C66B}"/>
              </a:ext>
            </a:extLst>
          </p:cNvPr>
          <p:cNvSpPr>
            <a:spLocks noGrp="1"/>
          </p:cNvSpPr>
          <p:nvPr>
            <p:ph type="body" sz="half" idx="20" hasCustomPrompt="1"/>
          </p:nvPr>
        </p:nvSpPr>
        <p:spPr>
          <a:xfrm>
            <a:off x="4744719" y="2372155"/>
            <a:ext cx="2702560" cy="689420"/>
          </a:xfrm>
        </p:spPr>
        <p:txBody>
          <a:bodyPr anchor="b"/>
          <a:lstStyle>
            <a:lvl1pPr marL="0" indent="0" algn="ctr">
              <a:lnSpc>
                <a:spcPct val="80000"/>
              </a:lnSpc>
              <a:spcBef>
                <a:spcPts val="0"/>
              </a:spcBef>
              <a:spcAft>
                <a:spcPts val="0"/>
              </a:spcAft>
              <a:buNone/>
              <a:defRPr lang="en-US" sz="2400" b="1" kern="100" spc="-50" baseline="0" dirty="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Title</a:t>
            </a:r>
          </a:p>
        </p:txBody>
      </p:sp>
      <p:sp>
        <p:nvSpPr>
          <p:cNvPr id="29" name="Text Placeholder 3">
            <a:extLst>
              <a:ext uri="{FF2B5EF4-FFF2-40B4-BE49-F238E27FC236}">
                <a16:creationId xmlns:a16="http://schemas.microsoft.com/office/drawing/2014/main" id="{1647FB5B-8A31-4C47-9952-18A2C508D7FD}"/>
              </a:ext>
            </a:extLst>
          </p:cNvPr>
          <p:cNvSpPr>
            <a:spLocks noGrp="1"/>
          </p:cNvSpPr>
          <p:nvPr>
            <p:ph type="body" sz="half" idx="21" hasCustomPrompt="1"/>
          </p:nvPr>
        </p:nvSpPr>
        <p:spPr>
          <a:xfrm>
            <a:off x="8580118" y="2372155"/>
            <a:ext cx="2702560" cy="689420"/>
          </a:xfrm>
        </p:spPr>
        <p:txBody>
          <a:bodyPr anchor="b"/>
          <a:lstStyle>
            <a:lvl1pPr marL="0" indent="0" algn="ctr">
              <a:lnSpc>
                <a:spcPct val="80000"/>
              </a:lnSpc>
              <a:spcBef>
                <a:spcPts val="0"/>
              </a:spcBef>
              <a:spcAft>
                <a:spcPts val="0"/>
              </a:spcAft>
              <a:buNone/>
              <a:defRPr lang="en-US" sz="2400" b="1" kern="100" spc="-50" baseline="0" dirty="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Title</a:t>
            </a:r>
          </a:p>
        </p:txBody>
      </p:sp>
      <p:sp>
        <p:nvSpPr>
          <p:cNvPr id="33" name="Circle: Hollow 32">
            <a:extLst>
              <a:ext uri="{FF2B5EF4-FFF2-40B4-BE49-F238E27FC236}">
                <a16:creationId xmlns:a16="http://schemas.microsoft.com/office/drawing/2014/main" id="{4BE64142-B90F-47F1-8BAA-03EF8C62A658}"/>
              </a:ext>
            </a:extLst>
          </p:cNvPr>
          <p:cNvSpPr/>
          <p:nvPr/>
        </p:nvSpPr>
        <p:spPr bwMode="ltGray">
          <a:xfrm>
            <a:off x="1357376" y="3303694"/>
            <a:ext cx="1806448" cy="1806448"/>
          </a:xfrm>
          <a:prstGeom prst="donut">
            <a:avLst>
              <a:gd name="adj" fmla="val 4877"/>
            </a:avLst>
          </a:prstGeom>
          <a:gradFill flip="none" rotWithShape="1">
            <a:gsLst>
              <a:gs pos="100000">
                <a:schemeClr val="accent4"/>
              </a:gs>
              <a:gs pos="0">
                <a:schemeClr val="accent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34" name="Circle: Hollow 33">
            <a:extLst>
              <a:ext uri="{FF2B5EF4-FFF2-40B4-BE49-F238E27FC236}">
                <a16:creationId xmlns:a16="http://schemas.microsoft.com/office/drawing/2014/main" id="{ABAF950F-9D9F-4B2D-A46D-F6BC74E1ABD5}"/>
              </a:ext>
            </a:extLst>
          </p:cNvPr>
          <p:cNvSpPr/>
          <p:nvPr/>
        </p:nvSpPr>
        <p:spPr bwMode="ltGray">
          <a:xfrm>
            <a:off x="5192776" y="3303694"/>
            <a:ext cx="1806448" cy="1806448"/>
          </a:xfrm>
          <a:prstGeom prst="donut">
            <a:avLst>
              <a:gd name="adj" fmla="val 4877"/>
            </a:avLst>
          </a:prstGeom>
          <a:gradFill flip="none" rotWithShape="1">
            <a:gsLst>
              <a:gs pos="100000">
                <a:schemeClr val="accent5"/>
              </a:gs>
              <a:gs pos="0">
                <a:schemeClr val="accent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35" name="Circle: Hollow 34">
            <a:extLst>
              <a:ext uri="{FF2B5EF4-FFF2-40B4-BE49-F238E27FC236}">
                <a16:creationId xmlns:a16="http://schemas.microsoft.com/office/drawing/2014/main" id="{E18B2375-1C40-4716-9D48-80820613580D}"/>
              </a:ext>
            </a:extLst>
          </p:cNvPr>
          <p:cNvSpPr/>
          <p:nvPr/>
        </p:nvSpPr>
        <p:spPr bwMode="ltGray">
          <a:xfrm>
            <a:off x="9028176" y="3303694"/>
            <a:ext cx="1806448" cy="1806448"/>
          </a:xfrm>
          <a:prstGeom prst="donut">
            <a:avLst>
              <a:gd name="adj" fmla="val 4877"/>
            </a:avLst>
          </a:prstGeom>
          <a:gradFill flip="none" rotWithShape="1">
            <a:gsLst>
              <a:gs pos="100000">
                <a:schemeClr val="accent6"/>
              </a:gs>
              <a:gs pos="0">
                <a:schemeClr val="accent3"/>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31" name="Text Placeholder 2">
            <a:extLst>
              <a:ext uri="{FF2B5EF4-FFF2-40B4-BE49-F238E27FC236}">
                <a16:creationId xmlns:a16="http://schemas.microsoft.com/office/drawing/2014/main" id="{5467C4A7-A9AE-48C0-95C3-464CBA8ADC67}"/>
              </a:ext>
            </a:extLst>
          </p:cNvPr>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1955976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Four Icons">
    <p:spTree>
      <p:nvGrpSpPr>
        <p:cNvPr id="1" name=""/>
        <p:cNvGrpSpPr/>
        <p:nvPr/>
      </p:nvGrpSpPr>
      <p:grpSpPr>
        <a:xfrm>
          <a:off x="0" y="0"/>
          <a:ext cx="0" cy="0"/>
          <a:chOff x="0" y="0"/>
          <a:chExt cx="0" cy="0"/>
        </a:xfrm>
      </p:grpSpPr>
      <p:sp>
        <p:nvSpPr>
          <p:cNvPr id="36" name="Title 6">
            <a:extLst>
              <a:ext uri="{FF2B5EF4-FFF2-40B4-BE49-F238E27FC236}">
                <a16:creationId xmlns:a16="http://schemas.microsoft.com/office/drawing/2014/main" id="{CCDC26BD-88F2-41D6-9A4A-21EFDFA3405B}"/>
              </a:ext>
            </a:extLst>
          </p:cNvPr>
          <p:cNvSpPr>
            <a:spLocks noGrp="1"/>
          </p:cNvSpPr>
          <p:nvPr>
            <p:ph type="title"/>
          </p:nvPr>
        </p:nvSpPr>
        <p:spPr>
          <a:xfrm>
            <a:off x="685800" y="1034165"/>
            <a:ext cx="10820400" cy="517065"/>
          </a:xfrm>
        </p:spPr>
        <p:txBody>
          <a:bodyPr/>
          <a:lstStyle>
            <a:lvl1pPr algn="l">
              <a:defRPr/>
            </a:lvl1pPr>
          </a:lstStyle>
          <a:p>
            <a:r>
              <a:rPr lang="en-US"/>
              <a:t>Click to edit Master title style</a:t>
            </a:r>
            <a:endParaRPr lang="en-US" dirty="0"/>
          </a:p>
        </p:txBody>
      </p:sp>
      <p:sp>
        <p:nvSpPr>
          <p:cNvPr id="104" name="Circle: Hollow 103">
            <a:extLst>
              <a:ext uri="{FF2B5EF4-FFF2-40B4-BE49-F238E27FC236}">
                <a16:creationId xmlns:a16="http://schemas.microsoft.com/office/drawing/2014/main" id="{E4D425BB-BEA3-4BE6-A321-5059FDEC4A3E}"/>
              </a:ext>
            </a:extLst>
          </p:cNvPr>
          <p:cNvSpPr/>
          <p:nvPr/>
        </p:nvSpPr>
        <p:spPr bwMode="ltGray">
          <a:xfrm>
            <a:off x="877951" y="3303694"/>
            <a:ext cx="1806448" cy="1806448"/>
          </a:xfrm>
          <a:prstGeom prst="donut">
            <a:avLst>
              <a:gd name="adj" fmla="val 4877"/>
            </a:avLst>
          </a:prstGeom>
          <a:gradFill flip="none" rotWithShape="1">
            <a:gsLst>
              <a:gs pos="100000">
                <a:schemeClr val="accent4"/>
              </a:gs>
              <a:gs pos="0">
                <a:schemeClr val="accent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107" name="Circle: Hollow 106">
            <a:extLst>
              <a:ext uri="{FF2B5EF4-FFF2-40B4-BE49-F238E27FC236}">
                <a16:creationId xmlns:a16="http://schemas.microsoft.com/office/drawing/2014/main" id="{CB0692FA-013F-46BE-A689-D7D169EF9498}"/>
              </a:ext>
            </a:extLst>
          </p:cNvPr>
          <p:cNvSpPr/>
          <p:nvPr/>
        </p:nvSpPr>
        <p:spPr bwMode="ltGray">
          <a:xfrm>
            <a:off x="3730751" y="3303694"/>
            <a:ext cx="1806448" cy="1806448"/>
          </a:xfrm>
          <a:prstGeom prst="donut">
            <a:avLst>
              <a:gd name="adj" fmla="val 4877"/>
            </a:avLst>
          </a:prstGeom>
          <a:gradFill flip="none" rotWithShape="1">
            <a:gsLst>
              <a:gs pos="100000">
                <a:schemeClr val="accent5"/>
              </a:gs>
              <a:gs pos="0">
                <a:schemeClr val="accent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110" name="Circle: Hollow 109">
            <a:extLst>
              <a:ext uri="{FF2B5EF4-FFF2-40B4-BE49-F238E27FC236}">
                <a16:creationId xmlns:a16="http://schemas.microsoft.com/office/drawing/2014/main" id="{5E41A512-D45E-423F-86EC-547C320CA3AA}"/>
              </a:ext>
            </a:extLst>
          </p:cNvPr>
          <p:cNvSpPr/>
          <p:nvPr/>
        </p:nvSpPr>
        <p:spPr bwMode="ltGray">
          <a:xfrm>
            <a:off x="6607302" y="3303694"/>
            <a:ext cx="1806448" cy="1806448"/>
          </a:xfrm>
          <a:prstGeom prst="donut">
            <a:avLst>
              <a:gd name="adj" fmla="val 4877"/>
            </a:avLst>
          </a:prstGeom>
          <a:gradFill flip="none" rotWithShape="1">
            <a:gsLst>
              <a:gs pos="100000">
                <a:schemeClr val="accent6"/>
              </a:gs>
              <a:gs pos="0">
                <a:schemeClr val="accent3"/>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113" name="Circle: Hollow 112">
            <a:extLst>
              <a:ext uri="{FF2B5EF4-FFF2-40B4-BE49-F238E27FC236}">
                <a16:creationId xmlns:a16="http://schemas.microsoft.com/office/drawing/2014/main" id="{D8D8EB4C-A570-4CFF-8762-D49C796B4E81}"/>
              </a:ext>
            </a:extLst>
          </p:cNvPr>
          <p:cNvSpPr/>
          <p:nvPr/>
        </p:nvSpPr>
        <p:spPr bwMode="ltGray">
          <a:xfrm>
            <a:off x="9483852" y="3303694"/>
            <a:ext cx="1806448" cy="1806448"/>
          </a:xfrm>
          <a:prstGeom prst="donut">
            <a:avLst>
              <a:gd name="adj" fmla="val 4877"/>
            </a:avLst>
          </a:prstGeom>
          <a:gradFill flip="none" rotWithShape="1">
            <a:gsLst>
              <a:gs pos="100000">
                <a:srgbClr val="0096A1"/>
              </a:gs>
              <a:gs pos="0">
                <a:srgbClr val="02C7A9"/>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116" name="Text Placeholder 3">
            <a:extLst>
              <a:ext uri="{FF2B5EF4-FFF2-40B4-BE49-F238E27FC236}">
                <a16:creationId xmlns:a16="http://schemas.microsoft.com/office/drawing/2014/main" id="{9DC1DDFE-1C56-4F61-B9D5-7B11B63D8940}"/>
              </a:ext>
            </a:extLst>
          </p:cNvPr>
          <p:cNvSpPr>
            <a:spLocks noGrp="1"/>
          </p:cNvSpPr>
          <p:nvPr>
            <p:ph type="body" sz="half" idx="2" hasCustomPrompt="1"/>
          </p:nvPr>
        </p:nvSpPr>
        <p:spPr>
          <a:xfrm>
            <a:off x="685800" y="5352261"/>
            <a:ext cx="2190750" cy="819938"/>
          </a:xfrm>
        </p:spPr>
        <p:txBody>
          <a:bodyPr anchor="t">
            <a:noAutofit/>
          </a:bodyPr>
          <a:lstStyle>
            <a:lvl1pPr marL="0" indent="0" algn="ctr">
              <a:lnSpc>
                <a:spcPct val="80000"/>
              </a:lnSpc>
              <a:spcBef>
                <a:spcPts val="0"/>
              </a:spcBef>
              <a:spcAft>
                <a:spcPts val="0"/>
              </a:spcAft>
              <a:buNone/>
              <a:defRPr lang="en-US" sz="1800" kern="100" spc="-30" baseline="0" dirty="0">
                <a:solidFill>
                  <a:schemeClr val="bg2">
                    <a:lumMod val="50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117" name="Text Placeholder 3">
            <a:extLst>
              <a:ext uri="{FF2B5EF4-FFF2-40B4-BE49-F238E27FC236}">
                <a16:creationId xmlns:a16="http://schemas.microsoft.com/office/drawing/2014/main" id="{1374D2A2-7A84-4C21-B8A3-1A73254996A9}"/>
              </a:ext>
            </a:extLst>
          </p:cNvPr>
          <p:cNvSpPr>
            <a:spLocks noGrp="1"/>
          </p:cNvSpPr>
          <p:nvPr>
            <p:ph type="body" sz="half" idx="14" hasCustomPrompt="1"/>
          </p:nvPr>
        </p:nvSpPr>
        <p:spPr>
          <a:xfrm>
            <a:off x="3562351" y="5352261"/>
            <a:ext cx="2190750" cy="819938"/>
          </a:xfrm>
        </p:spPr>
        <p:txBody>
          <a:bodyPr anchor="t">
            <a:noAutofit/>
          </a:bodyPr>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1800" kern="100" spc="-30" baseline="0" dirty="0">
                <a:solidFill>
                  <a:schemeClr val="bg2">
                    <a:lumMod val="50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118" name="Text Placeholder 3">
            <a:extLst>
              <a:ext uri="{FF2B5EF4-FFF2-40B4-BE49-F238E27FC236}">
                <a16:creationId xmlns:a16="http://schemas.microsoft.com/office/drawing/2014/main" id="{A3D647A0-941E-49F8-8623-F3E8FA52F1AF}"/>
              </a:ext>
            </a:extLst>
          </p:cNvPr>
          <p:cNvSpPr>
            <a:spLocks noGrp="1"/>
          </p:cNvSpPr>
          <p:nvPr>
            <p:ph type="body" sz="half" idx="15" hasCustomPrompt="1"/>
          </p:nvPr>
        </p:nvSpPr>
        <p:spPr>
          <a:xfrm>
            <a:off x="6438900" y="5352261"/>
            <a:ext cx="2190750" cy="819938"/>
          </a:xfrm>
        </p:spPr>
        <p:txBody>
          <a:bodyPr anchor="t">
            <a:noAutofit/>
          </a:bodyPr>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1800" kern="100" spc="-30" baseline="0" dirty="0">
                <a:solidFill>
                  <a:schemeClr val="bg2">
                    <a:lumMod val="50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119" name="Text Placeholder 3">
            <a:extLst>
              <a:ext uri="{FF2B5EF4-FFF2-40B4-BE49-F238E27FC236}">
                <a16:creationId xmlns:a16="http://schemas.microsoft.com/office/drawing/2014/main" id="{4D2CE1E5-AC02-4FC1-83EB-CB6871314406}"/>
              </a:ext>
            </a:extLst>
          </p:cNvPr>
          <p:cNvSpPr>
            <a:spLocks noGrp="1"/>
          </p:cNvSpPr>
          <p:nvPr>
            <p:ph type="body" sz="half" idx="16" hasCustomPrompt="1"/>
          </p:nvPr>
        </p:nvSpPr>
        <p:spPr>
          <a:xfrm>
            <a:off x="685800" y="2372155"/>
            <a:ext cx="2190749" cy="689420"/>
          </a:xfrm>
        </p:spPr>
        <p:txBody>
          <a:bodyPr anchor="b"/>
          <a:lstStyle>
            <a:lvl1pPr marL="0" indent="0" algn="ctr">
              <a:lnSpc>
                <a:spcPct val="80000"/>
              </a:lnSpc>
              <a:spcBef>
                <a:spcPts val="0"/>
              </a:spcBef>
              <a:spcAft>
                <a:spcPts val="0"/>
              </a:spcAft>
              <a:buNone/>
              <a:defRPr lang="en-US" sz="2400" b="1" kern="100" spc="-50" baseline="0" dirty="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a:t>
            </a:r>
            <a:br>
              <a:rPr lang="en-US" dirty="0"/>
            </a:br>
            <a:r>
              <a:rPr lang="en-US" dirty="0"/>
              <a:t>Title</a:t>
            </a:r>
          </a:p>
        </p:txBody>
      </p:sp>
      <p:sp>
        <p:nvSpPr>
          <p:cNvPr id="120" name="Text Placeholder 3">
            <a:extLst>
              <a:ext uri="{FF2B5EF4-FFF2-40B4-BE49-F238E27FC236}">
                <a16:creationId xmlns:a16="http://schemas.microsoft.com/office/drawing/2014/main" id="{13D0BD23-BA70-4377-B934-067041BBDBE3}"/>
              </a:ext>
            </a:extLst>
          </p:cNvPr>
          <p:cNvSpPr>
            <a:spLocks noGrp="1"/>
          </p:cNvSpPr>
          <p:nvPr>
            <p:ph type="body" sz="half" idx="17" hasCustomPrompt="1"/>
          </p:nvPr>
        </p:nvSpPr>
        <p:spPr>
          <a:xfrm>
            <a:off x="3562351" y="2372155"/>
            <a:ext cx="2190749" cy="689420"/>
          </a:xfrm>
        </p:spPr>
        <p:txBody>
          <a:bodyPr anchor="b"/>
          <a:lstStyle>
            <a:lvl1pPr marL="0" indent="0" algn="ctr">
              <a:lnSpc>
                <a:spcPct val="80000"/>
              </a:lnSpc>
              <a:spcBef>
                <a:spcPts val="0"/>
              </a:spcBef>
              <a:spcAft>
                <a:spcPts val="0"/>
              </a:spcAft>
              <a:buNone/>
              <a:defRPr lang="en-US" sz="2400" b="1" kern="100" spc="-50" baseline="0" dirty="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a:t>
            </a:r>
            <a:br>
              <a:rPr lang="en-US" dirty="0"/>
            </a:br>
            <a:r>
              <a:rPr lang="en-US" dirty="0"/>
              <a:t>Title</a:t>
            </a:r>
          </a:p>
        </p:txBody>
      </p:sp>
      <p:sp>
        <p:nvSpPr>
          <p:cNvPr id="121" name="Text Placeholder 3">
            <a:extLst>
              <a:ext uri="{FF2B5EF4-FFF2-40B4-BE49-F238E27FC236}">
                <a16:creationId xmlns:a16="http://schemas.microsoft.com/office/drawing/2014/main" id="{199D1D8F-9712-43C5-BA98-5ED51592E3D5}"/>
              </a:ext>
            </a:extLst>
          </p:cNvPr>
          <p:cNvSpPr>
            <a:spLocks noGrp="1"/>
          </p:cNvSpPr>
          <p:nvPr>
            <p:ph type="body" sz="half" idx="18" hasCustomPrompt="1"/>
          </p:nvPr>
        </p:nvSpPr>
        <p:spPr>
          <a:xfrm>
            <a:off x="6438900" y="2372155"/>
            <a:ext cx="2190749" cy="689420"/>
          </a:xfrm>
        </p:spPr>
        <p:txBody>
          <a:bodyPr anchor="b"/>
          <a:lstStyle>
            <a:lvl1pPr marL="0" indent="0" algn="ctr">
              <a:lnSpc>
                <a:spcPct val="80000"/>
              </a:lnSpc>
              <a:spcBef>
                <a:spcPts val="0"/>
              </a:spcBef>
              <a:spcAft>
                <a:spcPts val="0"/>
              </a:spcAft>
              <a:buNone/>
              <a:defRPr lang="en-US" sz="2400" b="1" kern="100" spc="-50" baseline="0" dirty="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a:t>
            </a:r>
            <a:br>
              <a:rPr lang="en-US" dirty="0"/>
            </a:br>
            <a:r>
              <a:rPr lang="en-US" dirty="0"/>
              <a:t>Title</a:t>
            </a:r>
          </a:p>
        </p:txBody>
      </p:sp>
      <p:sp>
        <p:nvSpPr>
          <p:cNvPr id="122" name="Text Placeholder 3">
            <a:extLst>
              <a:ext uri="{FF2B5EF4-FFF2-40B4-BE49-F238E27FC236}">
                <a16:creationId xmlns:a16="http://schemas.microsoft.com/office/drawing/2014/main" id="{2928B1AE-3DD0-4A87-ABC3-44586857B0FE}"/>
              </a:ext>
            </a:extLst>
          </p:cNvPr>
          <p:cNvSpPr>
            <a:spLocks noGrp="1"/>
          </p:cNvSpPr>
          <p:nvPr>
            <p:ph type="body" sz="half" idx="19" hasCustomPrompt="1"/>
          </p:nvPr>
        </p:nvSpPr>
        <p:spPr>
          <a:xfrm>
            <a:off x="9315450" y="5352261"/>
            <a:ext cx="2190750" cy="819938"/>
          </a:xfrm>
        </p:spPr>
        <p:txBody>
          <a:bodyPr anchor="t">
            <a:noAutofit/>
          </a:bodyPr>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1800" kern="100" spc="-30" baseline="0" dirty="0">
                <a:solidFill>
                  <a:schemeClr val="bg2">
                    <a:lumMod val="50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123" name="Text Placeholder 3">
            <a:extLst>
              <a:ext uri="{FF2B5EF4-FFF2-40B4-BE49-F238E27FC236}">
                <a16:creationId xmlns:a16="http://schemas.microsoft.com/office/drawing/2014/main" id="{C5993C71-1F9F-4C0F-A345-0635094A279E}"/>
              </a:ext>
            </a:extLst>
          </p:cNvPr>
          <p:cNvSpPr>
            <a:spLocks noGrp="1"/>
          </p:cNvSpPr>
          <p:nvPr>
            <p:ph type="body" sz="half" idx="20" hasCustomPrompt="1"/>
          </p:nvPr>
        </p:nvSpPr>
        <p:spPr>
          <a:xfrm>
            <a:off x="9315451" y="2372155"/>
            <a:ext cx="2190749" cy="689420"/>
          </a:xfrm>
        </p:spPr>
        <p:txBody>
          <a:bodyPr anchor="b"/>
          <a:lstStyle>
            <a:lvl1pPr marL="0" indent="0" algn="ctr">
              <a:lnSpc>
                <a:spcPct val="80000"/>
              </a:lnSpc>
              <a:spcBef>
                <a:spcPts val="0"/>
              </a:spcBef>
              <a:spcAft>
                <a:spcPts val="0"/>
              </a:spcAft>
              <a:buNone/>
              <a:defRPr lang="en-US" sz="2400" b="1" kern="100" spc="-50" baseline="0" dirty="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a:t>
            </a:r>
            <a:br>
              <a:rPr lang="en-US" dirty="0"/>
            </a:br>
            <a:r>
              <a:rPr lang="en-US" dirty="0"/>
              <a:t>Title</a:t>
            </a:r>
          </a:p>
        </p:txBody>
      </p:sp>
      <p:sp>
        <p:nvSpPr>
          <p:cNvPr id="134" name="Picture Placeholder 17">
            <a:extLst>
              <a:ext uri="{FF2B5EF4-FFF2-40B4-BE49-F238E27FC236}">
                <a16:creationId xmlns:a16="http://schemas.microsoft.com/office/drawing/2014/main" id="{0DEC8E90-6C18-45A4-A09B-452E4D435FA2}"/>
              </a:ext>
            </a:extLst>
          </p:cNvPr>
          <p:cNvSpPr>
            <a:spLocks noGrp="1" noChangeAspect="1"/>
          </p:cNvSpPr>
          <p:nvPr>
            <p:ph type="pic" sz="quarter" idx="21" hasCustomPrompt="1"/>
          </p:nvPr>
        </p:nvSpPr>
        <p:spPr>
          <a:xfrm>
            <a:off x="1354940" y="3781722"/>
            <a:ext cx="852471" cy="850392"/>
          </a:xfrm>
        </p:spPr>
        <p:txBody>
          <a:bodyPr/>
          <a:lstStyle>
            <a:lvl1pPr algn="ctr">
              <a:defRPr sz="1800">
                <a:solidFill>
                  <a:schemeClr val="bg2">
                    <a:lumMod val="50000"/>
                  </a:schemeClr>
                </a:solidFill>
                <a:latin typeface="+mn-lt"/>
              </a:defRPr>
            </a:lvl1pPr>
          </a:lstStyle>
          <a:p>
            <a:r>
              <a:rPr lang="en-US" dirty="0"/>
              <a:t>Icon</a:t>
            </a:r>
          </a:p>
        </p:txBody>
      </p:sp>
      <p:sp>
        <p:nvSpPr>
          <p:cNvPr id="135" name="Picture Placeholder 17">
            <a:extLst>
              <a:ext uri="{FF2B5EF4-FFF2-40B4-BE49-F238E27FC236}">
                <a16:creationId xmlns:a16="http://schemas.microsoft.com/office/drawing/2014/main" id="{B526C294-4E4B-48B9-9B89-1662155E4861}"/>
              </a:ext>
            </a:extLst>
          </p:cNvPr>
          <p:cNvSpPr>
            <a:spLocks noGrp="1" noChangeAspect="1"/>
          </p:cNvSpPr>
          <p:nvPr>
            <p:ph type="pic" sz="quarter" idx="22" hasCustomPrompt="1"/>
          </p:nvPr>
        </p:nvSpPr>
        <p:spPr>
          <a:xfrm>
            <a:off x="4207740" y="3781722"/>
            <a:ext cx="852471" cy="850392"/>
          </a:xfrm>
        </p:spPr>
        <p:txBody>
          <a:bodyPr/>
          <a:lstStyle>
            <a:lvl1pPr algn="ctr">
              <a:defRPr sz="1800">
                <a:solidFill>
                  <a:schemeClr val="bg2">
                    <a:lumMod val="50000"/>
                  </a:schemeClr>
                </a:solidFill>
                <a:latin typeface="+mn-lt"/>
              </a:defRPr>
            </a:lvl1pPr>
          </a:lstStyle>
          <a:p>
            <a:r>
              <a:rPr lang="en-US" dirty="0"/>
              <a:t>Icon</a:t>
            </a:r>
          </a:p>
        </p:txBody>
      </p:sp>
      <p:sp>
        <p:nvSpPr>
          <p:cNvPr id="136" name="Picture Placeholder 17">
            <a:extLst>
              <a:ext uri="{FF2B5EF4-FFF2-40B4-BE49-F238E27FC236}">
                <a16:creationId xmlns:a16="http://schemas.microsoft.com/office/drawing/2014/main" id="{317DA5A7-C9CD-4E57-A99C-E3138CF67C4C}"/>
              </a:ext>
            </a:extLst>
          </p:cNvPr>
          <p:cNvSpPr>
            <a:spLocks noGrp="1" noChangeAspect="1"/>
          </p:cNvSpPr>
          <p:nvPr>
            <p:ph type="pic" sz="quarter" idx="23" hasCustomPrompt="1"/>
          </p:nvPr>
        </p:nvSpPr>
        <p:spPr>
          <a:xfrm>
            <a:off x="7084291" y="3781722"/>
            <a:ext cx="852471" cy="850392"/>
          </a:xfrm>
        </p:spPr>
        <p:txBody>
          <a:bodyPr/>
          <a:lstStyle>
            <a:lvl1pPr algn="ctr">
              <a:defRPr sz="1800">
                <a:solidFill>
                  <a:schemeClr val="bg2">
                    <a:lumMod val="50000"/>
                  </a:schemeClr>
                </a:solidFill>
                <a:latin typeface="+mn-lt"/>
              </a:defRPr>
            </a:lvl1pPr>
          </a:lstStyle>
          <a:p>
            <a:r>
              <a:rPr lang="en-US" dirty="0"/>
              <a:t>Icon</a:t>
            </a:r>
          </a:p>
        </p:txBody>
      </p:sp>
      <p:sp>
        <p:nvSpPr>
          <p:cNvPr id="137" name="Picture Placeholder 17">
            <a:extLst>
              <a:ext uri="{FF2B5EF4-FFF2-40B4-BE49-F238E27FC236}">
                <a16:creationId xmlns:a16="http://schemas.microsoft.com/office/drawing/2014/main" id="{EFA016FB-2972-4BBA-BC15-241FE75D79CD}"/>
              </a:ext>
            </a:extLst>
          </p:cNvPr>
          <p:cNvSpPr>
            <a:spLocks noGrp="1" noChangeAspect="1"/>
          </p:cNvSpPr>
          <p:nvPr>
            <p:ph type="pic" sz="quarter" idx="24" hasCustomPrompt="1"/>
          </p:nvPr>
        </p:nvSpPr>
        <p:spPr>
          <a:xfrm>
            <a:off x="9960841" y="3781722"/>
            <a:ext cx="852471" cy="850392"/>
          </a:xfrm>
        </p:spPr>
        <p:txBody>
          <a:bodyPr/>
          <a:lstStyle>
            <a:lvl1pPr algn="ctr">
              <a:defRPr sz="1800">
                <a:solidFill>
                  <a:schemeClr val="bg2">
                    <a:lumMod val="50000"/>
                  </a:schemeClr>
                </a:solidFill>
                <a:latin typeface="+mn-lt"/>
              </a:defRPr>
            </a:lvl1pPr>
          </a:lstStyle>
          <a:p>
            <a:r>
              <a:rPr lang="en-US" dirty="0"/>
              <a:t>Icon</a:t>
            </a:r>
          </a:p>
        </p:txBody>
      </p:sp>
      <p:sp>
        <p:nvSpPr>
          <p:cNvPr id="27" name="Text Placeholder 2">
            <a:extLst>
              <a:ext uri="{FF2B5EF4-FFF2-40B4-BE49-F238E27FC236}">
                <a16:creationId xmlns:a16="http://schemas.microsoft.com/office/drawing/2014/main" id="{B5A30497-EF49-41E0-9C0A-4832F5A3510D}"/>
              </a:ext>
            </a:extLst>
          </p:cNvPr>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4159620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Five Icons">
    <p:spTree>
      <p:nvGrpSpPr>
        <p:cNvPr id="1" name=""/>
        <p:cNvGrpSpPr/>
        <p:nvPr/>
      </p:nvGrpSpPr>
      <p:grpSpPr>
        <a:xfrm>
          <a:off x="0" y="0"/>
          <a:ext cx="0" cy="0"/>
          <a:chOff x="0" y="0"/>
          <a:chExt cx="0" cy="0"/>
        </a:xfrm>
      </p:grpSpPr>
      <p:sp>
        <p:nvSpPr>
          <p:cNvPr id="12" name="Title 6">
            <a:extLst>
              <a:ext uri="{FF2B5EF4-FFF2-40B4-BE49-F238E27FC236}">
                <a16:creationId xmlns:a16="http://schemas.microsoft.com/office/drawing/2014/main" id="{7F5BB712-B3C5-4BA5-8614-846F6BB518D2}"/>
              </a:ext>
            </a:extLst>
          </p:cNvPr>
          <p:cNvSpPr>
            <a:spLocks noGrp="1"/>
          </p:cNvSpPr>
          <p:nvPr>
            <p:ph type="title"/>
          </p:nvPr>
        </p:nvSpPr>
        <p:spPr>
          <a:xfrm>
            <a:off x="685800" y="1034165"/>
            <a:ext cx="10820400" cy="517065"/>
          </a:xfrm>
        </p:spPr>
        <p:txBody>
          <a:bodyPr/>
          <a:lstStyle>
            <a:lvl1pPr algn="l">
              <a:defRPr/>
            </a:lvl1pPr>
          </a:lstStyle>
          <a:p>
            <a:r>
              <a:rPr lang="en-US"/>
              <a:t>Click to edit Master title style</a:t>
            </a:r>
            <a:endParaRPr lang="en-US" dirty="0"/>
          </a:p>
        </p:txBody>
      </p:sp>
      <p:sp>
        <p:nvSpPr>
          <p:cNvPr id="84" name="Circle: Hollow 83">
            <a:extLst>
              <a:ext uri="{FF2B5EF4-FFF2-40B4-BE49-F238E27FC236}">
                <a16:creationId xmlns:a16="http://schemas.microsoft.com/office/drawing/2014/main" id="{14F5B57B-43A0-4745-A733-05A791543E79}"/>
              </a:ext>
            </a:extLst>
          </p:cNvPr>
          <p:cNvSpPr/>
          <p:nvPr/>
        </p:nvSpPr>
        <p:spPr bwMode="ltGray">
          <a:xfrm>
            <a:off x="763390" y="3259890"/>
            <a:ext cx="1460261" cy="1460261"/>
          </a:xfrm>
          <a:prstGeom prst="donut">
            <a:avLst>
              <a:gd name="adj" fmla="val 4877"/>
            </a:avLst>
          </a:prstGeom>
          <a:gradFill flip="none" rotWithShape="1">
            <a:gsLst>
              <a:gs pos="100000">
                <a:schemeClr val="accent4"/>
              </a:gs>
              <a:gs pos="0">
                <a:schemeClr val="accent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87" name="Circle: Hollow 86">
            <a:extLst>
              <a:ext uri="{FF2B5EF4-FFF2-40B4-BE49-F238E27FC236}">
                <a16:creationId xmlns:a16="http://schemas.microsoft.com/office/drawing/2014/main" id="{0586841A-ADB4-4BF7-9383-C184137ADD31}"/>
              </a:ext>
            </a:extLst>
          </p:cNvPr>
          <p:cNvSpPr/>
          <p:nvPr/>
        </p:nvSpPr>
        <p:spPr bwMode="ltGray">
          <a:xfrm>
            <a:off x="3064630" y="3259890"/>
            <a:ext cx="1460261" cy="1460261"/>
          </a:xfrm>
          <a:prstGeom prst="donut">
            <a:avLst>
              <a:gd name="adj" fmla="val 4877"/>
            </a:avLst>
          </a:prstGeom>
          <a:gradFill flip="none" rotWithShape="1">
            <a:gsLst>
              <a:gs pos="100000">
                <a:schemeClr val="accent5"/>
              </a:gs>
              <a:gs pos="0">
                <a:schemeClr val="accent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90" name="Circle: Hollow 89">
            <a:extLst>
              <a:ext uri="{FF2B5EF4-FFF2-40B4-BE49-F238E27FC236}">
                <a16:creationId xmlns:a16="http://schemas.microsoft.com/office/drawing/2014/main" id="{F9BC439F-0FD6-4C14-8A36-E4F8FA301014}"/>
              </a:ext>
            </a:extLst>
          </p:cNvPr>
          <p:cNvSpPr/>
          <p:nvPr/>
        </p:nvSpPr>
        <p:spPr bwMode="ltGray">
          <a:xfrm>
            <a:off x="5357157" y="3259890"/>
            <a:ext cx="1477686" cy="1477686"/>
          </a:xfrm>
          <a:prstGeom prst="donut">
            <a:avLst>
              <a:gd name="adj" fmla="val 4877"/>
            </a:avLst>
          </a:prstGeom>
          <a:gradFill flip="none" rotWithShape="1">
            <a:gsLst>
              <a:gs pos="100000">
                <a:schemeClr val="accent6"/>
              </a:gs>
              <a:gs pos="0">
                <a:schemeClr val="accent3"/>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93" name="Circle: Hollow 92">
            <a:extLst>
              <a:ext uri="{FF2B5EF4-FFF2-40B4-BE49-F238E27FC236}">
                <a16:creationId xmlns:a16="http://schemas.microsoft.com/office/drawing/2014/main" id="{B1383934-C5D5-4D78-95DD-F12A16D746B1}"/>
              </a:ext>
            </a:extLst>
          </p:cNvPr>
          <p:cNvSpPr/>
          <p:nvPr/>
        </p:nvSpPr>
        <p:spPr bwMode="ltGray">
          <a:xfrm>
            <a:off x="7658397" y="3259890"/>
            <a:ext cx="1477686" cy="1477686"/>
          </a:xfrm>
          <a:prstGeom prst="donut">
            <a:avLst>
              <a:gd name="adj" fmla="val 4877"/>
            </a:avLst>
          </a:prstGeom>
          <a:gradFill flip="none" rotWithShape="1">
            <a:gsLst>
              <a:gs pos="100000">
                <a:srgbClr val="0096A1"/>
              </a:gs>
              <a:gs pos="0">
                <a:srgbClr val="02C7A9"/>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96" name="Circle: Hollow 95">
            <a:extLst>
              <a:ext uri="{FF2B5EF4-FFF2-40B4-BE49-F238E27FC236}">
                <a16:creationId xmlns:a16="http://schemas.microsoft.com/office/drawing/2014/main" id="{9D3AD961-14C0-412A-8C5A-41E08C45D047}"/>
              </a:ext>
            </a:extLst>
          </p:cNvPr>
          <p:cNvSpPr/>
          <p:nvPr/>
        </p:nvSpPr>
        <p:spPr bwMode="ltGray">
          <a:xfrm>
            <a:off x="9959637" y="3259890"/>
            <a:ext cx="1477686" cy="1477686"/>
          </a:xfrm>
          <a:prstGeom prst="donut">
            <a:avLst>
              <a:gd name="adj" fmla="val 4877"/>
            </a:avLst>
          </a:prstGeom>
          <a:gradFill flip="none" rotWithShape="1">
            <a:gsLst>
              <a:gs pos="100000">
                <a:srgbClr val="006AAD"/>
              </a:gs>
              <a:gs pos="0">
                <a:srgbClr val="00ACD9"/>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108" name="Text Placeholder 3">
            <a:extLst>
              <a:ext uri="{FF2B5EF4-FFF2-40B4-BE49-F238E27FC236}">
                <a16:creationId xmlns:a16="http://schemas.microsoft.com/office/drawing/2014/main" id="{11671A09-4EF2-4A4D-B079-3BF41C0D77AE}"/>
              </a:ext>
            </a:extLst>
          </p:cNvPr>
          <p:cNvSpPr>
            <a:spLocks noGrp="1"/>
          </p:cNvSpPr>
          <p:nvPr>
            <p:ph type="body" sz="half" idx="2" hasCustomPrompt="1"/>
          </p:nvPr>
        </p:nvSpPr>
        <p:spPr>
          <a:xfrm>
            <a:off x="685800" y="5032615"/>
            <a:ext cx="1615440" cy="1139584"/>
          </a:xfrm>
        </p:spPr>
        <p:txBody>
          <a:bodyPr anchor="t">
            <a:noAutofit/>
          </a:bodyPr>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1600" kern="100" spc="-30" baseline="0" dirty="0">
                <a:solidFill>
                  <a:schemeClr val="bg2">
                    <a:lumMod val="50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109" name="Text Placeholder 3">
            <a:extLst>
              <a:ext uri="{FF2B5EF4-FFF2-40B4-BE49-F238E27FC236}">
                <a16:creationId xmlns:a16="http://schemas.microsoft.com/office/drawing/2014/main" id="{B400E2F8-C0B7-447E-A765-6CEC94D5D39E}"/>
              </a:ext>
            </a:extLst>
          </p:cNvPr>
          <p:cNvSpPr>
            <a:spLocks noGrp="1"/>
          </p:cNvSpPr>
          <p:nvPr>
            <p:ph type="body" sz="half" idx="16" hasCustomPrompt="1"/>
          </p:nvPr>
        </p:nvSpPr>
        <p:spPr>
          <a:xfrm>
            <a:off x="685800" y="2367177"/>
            <a:ext cx="1615440" cy="689420"/>
          </a:xfrm>
        </p:spPr>
        <p:txBody>
          <a:bodyPr anchor="b"/>
          <a:lstStyle>
            <a:lvl1pPr marL="0" indent="0" algn="ctr">
              <a:lnSpc>
                <a:spcPct val="80000"/>
              </a:lnSpc>
              <a:spcBef>
                <a:spcPts val="0"/>
              </a:spcBef>
              <a:spcAft>
                <a:spcPts val="0"/>
              </a:spcAft>
              <a:buNone/>
              <a:defRPr lang="en-US" sz="2000" b="1" kern="100" spc="-50" baseline="0" dirty="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a:t>
            </a:r>
            <a:br>
              <a:rPr lang="en-US" dirty="0"/>
            </a:br>
            <a:r>
              <a:rPr lang="en-US" dirty="0"/>
              <a:t>Title</a:t>
            </a:r>
          </a:p>
        </p:txBody>
      </p:sp>
      <p:sp>
        <p:nvSpPr>
          <p:cNvPr id="110" name="Text Placeholder 3">
            <a:extLst>
              <a:ext uri="{FF2B5EF4-FFF2-40B4-BE49-F238E27FC236}">
                <a16:creationId xmlns:a16="http://schemas.microsoft.com/office/drawing/2014/main" id="{4989E4A6-8EE3-4A49-843E-231F07B45E82}"/>
              </a:ext>
            </a:extLst>
          </p:cNvPr>
          <p:cNvSpPr>
            <a:spLocks noGrp="1"/>
          </p:cNvSpPr>
          <p:nvPr>
            <p:ph type="body" sz="half" idx="17" hasCustomPrompt="1"/>
          </p:nvPr>
        </p:nvSpPr>
        <p:spPr>
          <a:xfrm>
            <a:off x="2987040" y="5032615"/>
            <a:ext cx="1615440" cy="1139584"/>
          </a:xfrm>
        </p:spPr>
        <p:txBody>
          <a:bodyPr anchor="t">
            <a:noAutofit/>
          </a:bodyPr>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1600" kern="100" spc="-30" baseline="0" dirty="0">
                <a:solidFill>
                  <a:schemeClr val="bg2">
                    <a:lumMod val="50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111" name="Text Placeholder 3">
            <a:extLst>
              <a:ext uri="{FF2B5EF4-FFF2-40B4-BE49-F238E27FC236}">
                <a16:creationId xmlns:a16="http://schemas.microsoft.com/office/drawing/2014/main" id="{36E9CE4C-0706-4CBD-B9AD-6924ABEC9EBC}"/>
              </a:ext>
            </a:extLst>
          </p:cNvPr>
          <p:cNvSpPr>
            <a:spLocks noGrp="1"/>
          </p:cNvSpPr>
          <p:nvPr>
            <p:ph type="body" sz="half" idx="18" hasCustomPrompt="1"/>
          </p:nvPr>
        </p:nvSpPr>
        <p:spPr>
          <a:xfrm>
            <a:off x="2987041" y="2367177"/>
            <a:ext cx="1615440" cy="689420"/>
          </a:xfrm>
        </p:spPr>
        <p:txBody>
          <a:bodyPr anchor="b"/>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2000" b="1" kern="100" spc="-50" baseline="0" dirty="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a:t>
            </a:r>
            <a:br>
              <a:rPr lang="en-US" dirty="0"/>
            </a:br>
            <a:r>
              <a:rPr lang="en-US" dirty="0"/>
              <a:t>Title</a:t>
            </a:r>
          </a:p>
        </p:txBody>
      </p:sp>
      <p:sp>
        <p:nvSpPr>
          <p:cNvPr id="112" name="Text Placeholder 3">
            <a:extLst>
              <a:ext uri="{FF2B5EF4-FFF2-40B4-BE49-F238E27FC236}">
                <a16:creationId xmlns:a16="http://schemas.microsoft.com/office/drawing/2014/main" id="{750E89A0-C13A-4272-A593-AD5D6BE03042}"/>
              </a:ext>
            </a:extLst>
          </p:cNvPr>
          <p:cNvSpPr>
            <a:spLocks noGrp="1"/>
          </p:cNvSpPr>
          <p:nvPr>
            <p:ph type="body" sz="half" idx="19" hasCustomPrompt="1"/>
          </p:nvPr>
        </p:nvSpPr>
        <p:spPr>
          <a:xfrm>
            <a:off x="5288280" y="5032615"/>
            <a:ext cx="1615440" cy="1139584"/>
          </a:xfrm>
        </p:spPr>
        <p:txBody>
          <a:bodyPr anchor="t">
            <a:noAutofit/>
          </a:bodyPr>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1600" kern="100" spc="-30" baseline="0" dirty="0">
                <a:solidFill>
                  <a:schemeClr val="bg2">
                    <a:lumMod val="50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113" name="Text Placeholder 3">
            <a:extLst>
              <a:ext uri="{FF2B5EF4-FFF2-40B4-BE49-F238E27FC236}">
                <a16:creationId xmlns:a16="http://schemas.microsoft.com/office/drawing/2014/main" id="{1796243C-8F5A-4444-AC55-0D22C3E366E4}"/>
              </a:ext>
            </a:extLst>
          </p:cNvPr>
          <p:cNvSpPr>
            <a:spLocks noGrp="1"/>
          </p:cNvSpPr>
          <p:nvPr>
            <p:ph type="body" sz="half" idx="20" hasCustomPrompt="1"/>
          </p:nvPr>
        </p:nvSpPr>
        <p:spPr>
          <a:xfrm>
            <a:off x="5288281" y="2367177"/>
            <a:ext cx="1615440" cy="689420"/>
          </a:xfrm>
        </p:spPr>
        <p:txBody>
          <a:bodyPr anchor="b"/>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2000" b="1" kern="100" spc="-50" baseline="0" dirty="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a:t>
            </a:r>
            <a:br>
              <a:rPr lang="en-US" dirty="0"/>
            </a:br>
            <a:r>
              <a:rPr lang="en-US" dirty="0"/>
              <a:t>Title</a:t>
            </a:r>
          </a:p>
        </p:txBody>
      </p:sp>
      <p:sp>
        <p:nvSpPr>
          <p:cNvPr id="114" name="Text Placeholder 3">
            <a:extLst>
              <a:ext uri="{FF2B5EF4-FFF2-40B4-BE49-F238E27FC236}">
                <a16:creationId xmlns:a16="http://schemas.microsoft.com/office/drawing/2014/main" id="{3AEF17FA-52BC-4AEA-902B-262AB6E76728}"/>
              </a:ext>
            </a:extLst>
          </p:cNvPr>
          <p:cNvSpPr>
            <a:spLocks noGrp="1"/>
          </p:cNvSpPr>
          <p:nvPr>
            <p:ph type="body" sz="half" idx="21" hasCustomPrompt="1"/>
          </p:nvPr>
        </p:nvSpPr>
        <p:spPr>
          <a:xfrm>
            <a:off x="7589520" y="5032615"/>
            <a:ext cx="1615440" cy="1139584"/>
          </a:xfrm>
        </p:spPr>
        <p:txBody>
          <a:bodyPr anchor="t">
            <a:noAutofit/>
          </a:bodyPr>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1600" kern="100" spc="-30" baseline="0" dirty="0">
                <a:solidFill>
                  <a:schemeClr val="bg2">
                    <a:lumMod val="50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115" name="Text Placeholder 3">
            <a:extLst>
              <a:ext uri="{FF2B5EF4-FFF2-40B4-BE49-F238E27FC236}">
                <a16:creationId xmlns:a16="http://schemas.microsoft.com/office/drawing/2014/main" id="{1B7469C2-A188-4795-A4F3-D3080571329D}"/>
              </a:ext>
            </a:extLst>
          </p:cNvPr>
          <p:cNvSpPr>
            <a:spLocks noGrp="1"/>
          </p:cNvSpPr>
          <p:nvPr>
            <p:ph type="body" sz="half" idx="22" hasCustomPrompt="1"/>
          </p:nvPr>
        </p:nvSpPr>
        <p:spPr>
          <a:xfrm>
            <a:off x="7589521" y="2367177"/>
            <a:ext cx="1615440" cy="689420"/>
          </a:xfrm>
        </p:spPr>
        <p:txBody>
          <a:bodyPr anchor="b"/>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2000" b="1" kern="100" spc="-50" baseline="0" dirty="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a:t>
            </a:r>
            <a:br>
              <a:rPr lang="en-US" dirty="0"/>
            </a:br>
            <a:r>
              <a:rPr lang="en-US" dirty="0"/>
              <a:t>Title</a:t>
            </a:r>
          </a:p>
        </p:txBody>
      </p:sp>
      <p:sp>
        <p:nvSpPr>
          <p:cNvPr id="116" name="Text Placeholder 3">
            <a:extLst>
              <a:ext uri="{FF2B5EF4-FFF2-40B4-BE49-F238E27FC236}">
                <a16:creationId xmlns:a16="http://schemas.microsoft.com/office/drawing/2014/main" id="{F7C96BE4-B13E-4211-BD85-DE45BA129298}"/>
              </a:ext>
            </a:extLst>
          </p:cNvPr>
          <p:cNvSpPr>
            <a:spLocks noGrp="1"/>
          </p:cNvSpPr>
          <p:nvPr>
            <p:ph type="body" sz="half" idx="23" hasCustomPrompt="1"/>
          </p:nvPr>
        </p:nvSpPr>
        <p:spPr>
          <a:xfrm>
            <a:off x="9890760" y="5032615"/>
            <a:ext cx="1615440" cy="1139584"/>
          </a:xfrm>
        </p:spPr>
        <p:txBody>
          <a:bodyPr anchor="t">
            <a:noAutofit/>
          </a:bodyPr>
          <a:lstStyle>
            <a:lvl1pPr marL="0" indent="0" algn="ctr">
              <a:lnSpc>
                <a:spcPct val="80000"/>
              </a:lnSpc>
              <a:spcBef>
                <a:spcPts val="0"/>
              </a:spcBef>
              <a:spcAft>
                <a:spcPts val="0"/>
              </a:spcAft>
              <a:buNone/>
              <a:defRPr lang="en-US" sz="1600" kern="100" spc="-30" baseline="0" dirty="0">
                <a:solidFill>
                  <a:schemeClr val="bg2">
                    <a:lumMod val="50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117" name="Text Placeholder 3">
            <a:extLst>
              <a:ext uri="{FF2B5EF4-FFF2-40B4-BE49-F238E27FC236}">
                <a16:creationId xmlns:a16="http://schemas.microsoft.com/office/drawing/2014/main" id="{0B418F7B-A3EA-4EAC-9814-F96D4158F321}"/>
              </a:ext>
            </a:extLst>
          </p:cNvPr>
          <p:cNvSpPr>
            <a:spLocks noGrp="1"/>
          </p:cNvSpPr>
          <p:nvPr>
            <p:ph type="body" sz="half" idx="24" hasCustomPrompt="1"/>
          </p:nvPr>
        </p:nvSpPr>
        <p:spPr>
          <a:xfrm>
            <a:off x="9890761" y="2367177"/>
            <a:ext cx="1615440" cy="689420"/>
          </a:xfrm>
        </p:spPr>
        <p:txBody>
          <a:bodyPr anchor="b"/>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2000" b="1" kern="100" spc="-50" baseline="0" dirty="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a:t>
            </a:r>
            <a:br>
              <a:rPr lang="en-US" dirty="0"/>
            </a:br>
            <a:r>
              <a:rPr lang="en-US" dirty="0"/>
              <a:t>Title</a:t>
            </a:r>
          </a:p>
        </p:txBody>
      </p:sp>
      <p:sp>
        <p:nvSpPr>
          <p:cNvPr id="121" name="Picture Placeholder 17">
            <a:extLst>
              <a:ext uri="{FF2B5EF4-FFF2-40B4-BE49-F238E27FC236}">
                <a16:creationId xmlns:a16="http://schemas.microsoft.com/office/drawing/2014/main" id="{525C5619-1CA2-4655-A294-636A36BD9A2B}"/>
              </a:ext>
            </a:extLst>
          </p:cNvPr>
          <p:cNvSpPr>
            <a:spLocks noGrp="1" noChangeAspect="1"/>
          </p:cNvSpPr>
          <p:nvPr>
            <p:ph type="pic" sz="quarter" idx="25" hasCustomPrompt="1"/>
          </p:nvPr>
        </p:nvSpPr>
        <p:spPr>
          <a:xfrm>
            <a:off x="1110814" y="3616960"/>
            <a:ext cx="765414" cy="763546"/>
          </a:xfrm>
        </p:spPr>
        <p:txBody>
          <a:bodyPr/>
          <a:lstStyle>
            <a:lvl1pPr algn="ctr">
              <a:defRPr sz="1800">
                <a:solidFill>
                  <a:schemeClr val="bg2">
                    <a:lumMod val="50000"/>
                  </a:schemeClr>
                </a:solidFill>
                <a:latin typeface="+mn-lt"/>
              </a:defRPr>
            </a:lvl1pPr>
          </a:lstStyle>
          <a:p>
            <a:r>
              <a:rPr lang="en-US" dirty="0"/>
              <a:t>Icon</a:t>
            </a:r>
          </a:p>
        </p:txBody>
      </p:sp>
      <p:sp>
        <p:nvSpPr>
          <p:cNvPr id="122" name="Picture Placeholder 17">
            <a:extLst>
              <a:ext uri="{FF2B5EF4-FFF2-40B4-BE49-F238E27FC236}">
                <a16:creationId xmlns:a16="http://schemas.microsoft.com/office/drawing/2014/main" id="{81C0248B-AF17-4BB5-8E72-1EDA1477759B}"/>
              </a:ext>
            </a:extLst>
          </p:cNvPr>
          <p:cNvSpPr>
            <a:spLocks noGrp="1" noChangeAspect="1"/>
          </p:cNvSpPr>
          <p:nvPr>
            <p:ph type="pic" sz="quarter" idx="26" hasCustomPrompt="1"/>
          </p:nvPr>
        </p:nvSpPr>
        <p:spPr>
          <a:xfrm>
            <a:off x="3412054" y="3616960"/>
            <a:ext cx="765414" cy="763546"/>
          </a:xfrm>
        </p:spPr>
        <p:txBody>
          <a:bodyPr/>
          <a:lstStyle>
            <a:lvl1pPr algn="ctr">
              <a:defRPr sz="1800">
                <a:solidFill>
                  <a:schemeClr val="bg2">
                    <a:lumMod val="50000"/>
                  </a:schemeClr>
                </a:solidFill>
                <a:latin typeface="+mn-lt"/>
              </a:defRPr>
            </a:lvl1pPr>
          </a:lstStyle>
          <a:p>
            <a:r>
              <a:rPr lang="en-US" dirty="0"/>
              <a:t>Icon</a:t>
            </a:r>
          </a:p>
        </p:txBody>
      </p:sp>
      <p:sp>
        <p:nvSpPr>
          <p:cNvPr id="123" name="Picture Placeholder 17">
            <a:extLst>
              <a:ext uri="{FF2B5EF4-FFF2-40B4-BE49-F238E27FC236}">
                <a16:creationId xmlns:a16="http://schemas.microsoft.com/office/drawing/2014/main" id="{20D9F549-3FEF-421E-9315-6560B3F80983}"/>
              </a:ext>
            </a:extLst>
          </p:cNvPr>
          <p:cNvSpPr>
            <a:spLocks noGrp="1" noChangeAspect="1"/>
          </p:cNvSpPr>
          <p:nvPr>
            <p:ph type="pic" sz="quarter" idx="27" hasCustomPrompt="1"/>
          </p:nvPr>
        </p:nvSpPr>
        <p:spPr>
          <a:xfrm>
            <a:off x="5713294" y="3616960"/>
            <a:ext cx="765414" cy="763546"/>
          </a:xfrm>
        </p:spPr>
        <p:txBody>
          <a:bodyPr/>
          <a:lstStyle>
            <a:lvl1pPr algn="ctr">
              <a:defRPr sz="1800">
                <a:solidFill>
                  <a:schemeClr val="bg2">
                    <a:lumMod val="50000"/>
                  </a:schemeClr>
                </a:solidFill>
                <a:latin typeface="+mn-lt"/>
              </a:defRPr>
            </a:lvl1pPr>
          </a:lstStyle>
          <a:p>
            <a:r>
              <a:rPr lang="en-US" dirty="0"/>
              <a:t>Icon</a:t>
            </a:r>
          </a:p>
        </p:txBody>
      </p:sp>
      <p:sp>
        <p:nvSpPr>
          <p:cNvPr id="124" name="Picture Placeholder 17">
            <a:extLst>
              <a:ext uri="{FF2B5EF4-FFF2-40B4-BE49-F238E27FC236}">
                <a16:creationId xmlns:a16="http://schemas.microsoft.com/office/drawing/2014/main" id="{D0FDEDA1-D189-40F0-BF33-2BE9EDDF4BCD}"/>
              </a:ext>
            </a:extLst>
          </p:cNvPr>
          <p:cNvSpPr>
            <a:spLocks noGrp="1" noChangeAspect="1"/>
          </p:cNvSpPr>
          <p:nvPr>
            <p:ph type="pic" sz="quarter" idx="28" hasCustomPrompt="1"/>
          </p:nvPr>
        </p:nvSpPr>
        <p:spPr>
          <a:xfrm>
            <a:off x="8014534" y="3616960"/>
            <a:ext cx="765414" cy="763546"/>
          </a:xfrm>
        </p:spPr>
        <p:txBody>
          <a:bodyPr/>
          <a:lstStyle>
            <a:lvl1pPr algn="ctr">
              <a:defRPr sz="1800">
                <a:solidFill>
                  <a:schemeClr val="bg2">
                    <a:lumMod val="50000"/>
                  </a:schemeClr>
                </a:solidFill>
                <a:latin typeface="+mn-lt"/>
              </a:defRPr>
            </a:lvl1pPr>
          </a:lstStyle>
          <a:p>
            <a:r>
              <a:rPr lang="en-US" dirty="0"/>
              <a:t>Icon</a:t>
            </a:r>
          </a:p>
        </p:txBody>
      </p:sp>
      <p:sp>
        <p:nvSpPr>
          <p:cNvPr id="125" name="Picture Placeholder 17">
            <a:extLst>
              <a:ext uri="{FF2B5EF4-FFF2-40B4-BE49-F238E27FC236}">
                <a16:creationId xmlns:a16="http://schemas.microsoft.com/office/drawing/2014/main" id="{BC747FB1-6AF4-4198-8D3B-7683ABDDA429}"/>
              </a:ext>
            </a:extLst>
          </p:cNvPr>
          <p:cNvSpPr>
            <a:spLocks noGrp="1" noChangeAspect="1"/>
          </p:cNvSpPr>
          <p:nvPr>
            <p:ph type="pic" sz="quarter" idx="29" hasCustomPrompt="1"/>
          </p:nvPr>
        </p:nvSpPr>
        <p:spPr>
          <a:xfrm>
            <a:off x="10315774" y="3616960"/>
            <a:ext cx="765414" cy="763546"/>
          </a:xfrm>
        </p:spPr>
        <p:txBody>
          <a:bodyPr/>
          <a:lstStyle>
            <a:lvl1pPr algn="ctr">
              <a:defRPr sz="1800">
                <a:solidFill>
                  <a:schemeClr val="bg2">
                    <a:lumMod val="50000"/>
                  </a:schemeClr>
                </a:solidFill>
                <a:latin typeface="+mn-lt"/>
              </a:defRPr>
            </a:lvl1pPr>
          </a:lstStyle>
          <a:p>
            <a:r>
              <a:rPr lang="en-US" dirty="0"/>
              <a:t>Icon</a:t>
            </a:r>
          </a:p>
        </p:txBody>
      </p:sp>
      <p:sp>
        <p:nvSpPr>
          <p:cNvPr id="31" name="Text Placeholder 2">
            <a:extLst>
              <a:ext uri="{FF2B5EF4-FFF2-40B4-BE49-F238E27FC236}">
                <a16:creationId xmlns:a16="http://schemas.microsoft.com/office/drawing/2014/main" id="{D559743F-0D93-441B-AFE5-79CCE40F01C7}"/>
              </a:ext>
            </a:extLst>
          </p:cNvPr>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798255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Four Stats">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F733A481-9879-4ED1-8744-E1B19D6E6C54}"/>
              </a:ext>
            </a:extLst>
          </p:cNvPr>
          <p:cNvSpPr>
            <a:spLocks noGrp="1"/>
          </p:cNvSpPr>
          <p:nvPr>
            <p:ph type="title"/>
          </p:nvPr>
        </p:nvSpPr>
        <p:spPr>
          <a:xfrm>
            <a:off x="685800" y="1034165"/>
            <a:ext cx="10820400" cy="517065"/>
          </a:xfrm>
        </p:spPr>
        <p:txBody>
          <a:bodyPr/>
          <a:lstStyle>
            <a:lvl1pPr algn="l">
              <a:defRPr/>
            </a:lvl1pPr>
          </a:lstStyle>
          <a:p>
            <a:r>
              <a:rPr lang="en-US"/>
              <a:t>Click to edit Master title style</a:t>
            </a:r>
          </a:p>
        </p:txBody>
      </p:sp>
      <p:sp>
        <p:nvSpPr>
          <p:cNvPr id="43" name="Rectangle: Rounded Corners 42">
            <a:extLst>
              <a:ext uri="{FF2B5EF4-FFF2-40B4-BE49-F238E27FC236}">
                <a16:creationId xmlns:a16="http://schemas.microsoft.com/office/drawing/2014/main" id="{0404FD4D-78E2-4F1D-AF7D-456091E8E252}"/>
              </a:ext>
            </a:extLst>
          </p:cNvPr>
          <p:cNvSpPr/>
          <p:nvPr/>
        </p:nvSpPr>
        <p:spPr bwMode="ltGray">
          <a:xfrm>
            <a:off x="715963" y="4194762"/>
            <a:ext cx="2130424" cy="73714"/>
          </a:xfrm>
          <a:prstGeom prst="roundRect">
            <a:avLst>
              <a:gd name="adj" fmla="val 50000"/>
            </a:avLst>
          </a:prstGeom>
          <a:gradFill flip="none" rotWithShape="1">
            <a:gsLst>
              <a:gs pos="100000">
                <a:schemeClr val="accent4"/>
              </a:gs>
              <a:gs pos="0">
                <a:schemeClr val="accent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30" baseline="0" noProof="0" dirty="0">
              <a:solidFill>
                <a:schemeClr val="lt1"/>
              </a:solidFill>
              <a:latin typeface="+mn-lt"/>
            </a:endParaRPr>
          </a:p>
        </p:txBody>
      </p:sp>
      <p:sp>
        <p:nvSpPr>
          <p:cNvPr id="44" name="Rectangle: Rounded Corners 43">
            <a:extLst>
              <a:ext uri="{FF2B5EF4-FFF2-40B4-BE49-F238E27FC236}">
                <a16:creationId xmlns:a16="http://schemas.microsoft.com/office/drawing/2014/main" id="{DC0BC609-BFC6-4885-956A-928BA2776018}"/>
              </a:ext>
            </a:extLst>
          </p:cNvPr>
          <p:cNvSpPr/>
          <p:nvPr/>
        </p:nvSpPr>
        <p:spPr bwMode="ltGray">
          <a:xfrm>
            <a:off x="3592513" y="4194762"/>
            <a:ext cx="2130424" cy="73714"/>
          </a:xfrm>
          <a:prstGeom prst="roundRect">
            <a:avLst>
              <a:gd name="adj" fmla="val 50000"/>
            </a:avLst>
          </a:prstGeom>
          <a:gradFill flip="none" rotWithShape="1">
            <a:gsLst>
              <a:gs pos="100000">
                <a:schemeClr val="accent5"/>
              </a:gs>
              <a:gs pos="0">
                <a:schemeClr val="accent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30" baseline="0" noProof="0" dirty="0">
              <a:solidFill>
                <a:schemeClr val="lt1"/>
              </a:solidFill>
              <a:latin typeface="+mn-lt"/>
            </a:endParaRPr>
          </a:p>
        </p:txBody>
      </p:sp>
      <p:sp>
        <p:nvSpPr>
          <p:cNvPr id="45" name="Rectangle: Rounded Corners 44">
            <a:extLst>
              <a:ext uri="{FF2B5EF4-FFF2-40B4-BE49-F238E27FC236}">
                <a16:creationId xmlns:a16="http://schemas.microsoft.com/office/drawing/2014/main" id="{E06DC7F9-8847-48C6-8522-E29CB4E9FC79}"/>
              </a:ext>
            </a:extLst>
          </p:cNvPr>
          <p:cNvSpPr/>
          <p:nvPr/>
        </p:nvSpPr>
        <p:spPr bwMode="ltGray">
          <a:xfrm>
            <a:off x="6469063" y="4194762"/>
            <a:ext cx="2130424" cy="73714"/>
          </a:xfrm>
          <a:prstGeom prst="roundRect">
            <a:avLst>
              <a:gd name="adj" fmla="val 50000"/>
            </a:avLst>
          </a:prstGeom>
          <a:gradFill flip="none" rotWithShape="1">
            <a:gsLst>
              <a:gs pos="100000">
                <a:schemeClr val="accent6"/>
              </a:gs>
              <a:gs pos="0">
                <a:schemeClr val="accent3"/>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30" baseline="0" noProof="0" dirty="0">
              <a:solidFill>
                <a:schemeClr val="lt1"/>
              </a:solidFill>
              <a:latin typeface="+mn-lt"/>
            </a:endParaRPr>
          </a:p>
        </p:txBody>
      </p:sp>
      <p:sp>
        <p:nvSpPr>
          <p:cNvPr id="46" name="Rectangle: Rounded Corners 45">
            <a:extLst>
              <a:ext uri="{FF2B5EF4-FFF2-40B4-BE49-F238E27FC236}">
                <a16:creationId xmlns:a16="http://schemas.microsoft.com/office/drawing/2014/main" id="{A7DF5280-F1F5-4DCA-A38C-F7092805D40E}"/>
              </a:ext>
            </a:extLst>
          </p:cNvPr>
          <p:cNvSpPr/>
          <p:nvPr/>
        </p:nvSpPr>
        <p:spPr bwMode="ltGray">
          <a:xfrm>
            <a:off x="9345613" y="4194762"/>
            <a:ext cx="2130424" cy="73714"/>
          </a:xfrm>
          <a:prstGeom prst="roundRect">
            <a:avLst>
              <a:gd name="adj" fmla="val 50000"/>
            </a:avLst>
          </a:prstGeom>
          <a:gradFill flip="none" rotWithShape="1">
            <a:gsLst>
              <a:gs pos="100000">
                <a:srgbClr val="0096A1"/>
              </a:gs>
              <a:gs pos="0">
                <a:srgbClr val="02C7A9"/>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30" baseline="0" noProof="0" dirty="0">
              <a:solidFill>
                <a:schemeClr val="lt1"/>
              </a:solidFill>
              <a:latin typeface="+mn-lt"/>
            </a:endParaRPr>
          </a:p>
        </p:txBody>
      </p:sp>
      <p:sp>
        <p:nvSpPr>
          <p:cNvPr id="47" name="Text Placeholder 3">
            <a:extLst>
              <a:ext uri="{FF2B5EF4-FFF2-40B4-BE49-F238E27FC236}">
                <a16:creationId xmlns:a16="http://schemas.microsoft.com/office/drawing/2014/main" id="{0363CE2F-EC89-4EC2-BF73-937C47122C4D}"/>
              </a:ext>
            </a:extLst>
          </p:cNvPr>
          <p:cNvSpPr>
            <a:spLocks noGrp="1"/>
          </p:cNvSpPr>
          <p:nvPr>
            <p:ph type="body" sz="half" idx="2" hasCustomPrompt="1"/>
          </p:nvPr>
        </p:nvSpPr>
        <p:spPr>
          <a:xfrm>
            <a:off x="685800" y="3219079"/>
            <a:ext cx="2190750" cy="886397"/>
          </a:xfrm>
        </p:spPr>
        <p:txBody>
          <a:bodyPr anchor="b">
            <a:noAutofit/>
          </a:bodyPr>
          <a:lstStyle>
            <a:lvl1pPr marL="0" indent="0" algn="ctr">
              <a:lnSpc>
                <a:spcPct val="80000"/>
              </a:lnSpc>
              <a:spcBef>
                <a:spcPts val="0"/>
              </a:spcBef>
              <a:spcAft>
                <a:spcPts val="0"/>
              </a:spcAft>
              <a:buNone/>
              <a:defRPr sz="6000" b="1" spc="-50" baseline="0">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Stat</a:t>
            </a:r>
          </a:p>
        </p:txBody>
      </p:sp>
      <p:sp>
        <p:nvSpPr>
          <p:cNvPr id="48" name="Text Placeholder 3">
            <a:extLst>
              <a:ext uri="{FF2B5EF4-FFF2-40B4-BE49-F238E27FC236}">
                <a16:creationId xmlns:a16="http://schemas.microsoft.com/office/drawing/2014/main" id="{E0ECCD37-779B-423D-BE16-47B24098B834}"/>
              </a:ext>
            </a:extLst>
          </p:cNvPr>
          <p:cNvSpPr>
            <a:spLocks noGrp="1"/>
          </p:cNvSpPr>
          <p:nvPr>
            <p:ph type="body" sz="half" idx="16" hasCustomPrompt="1"/>
          </p:nvPr>
        </p:nvSpPr>
        <p:spPr>
          <a:xfrm>
            <a:off x="685800" y="4540249"/>
            <a:ext cx="2190750" cy="1636685"/>
          </a:xfrm>
        </p:spPr>
        <p:txBody>
          <a:bodyPr/>
          <a:lstStyle>
            <a:lvl1pPr marL="0" indent="0" algn="ctr">
              <a:lnSpc>
                <a:spcPct val="80000"/>
              </a:lnSpc>
              <a:spcBef>
                <a:spcPts val="0"/>
              </a:spcBef>
              <a:spcAft>
                <a:spcPts val="0"/>
              </a:spcAft>
              <a:buNone/>
              <a:defRPr sz="1800" spc="-30" baseline="0">
                <a:solidFill>
                  <a:schemeClr val="bg2">
                    <a:lumMod val="50000"/>
                  </a:schemeClr>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Stat description</a:t>
            </a:r>
          </a:p>
        </p:txBody>
      </p:sp>
      <p:sp>
        <p:nvSpPr>
          <p:cNvPr id="49" name="Text Placeholder 3">
            <a:extLst>
              <a:ext uri="{FF2B5EF4-FFF2-40B4-BE49-F238E27FC236}">
                <a16:creationId xmlns:a16="http://schemas.microsoft.com/office/drawing/2014/main" id="{CD7F1718-23ED-41DE-BB26-E9A9A505ECC9}"/>
              </a:ext>
            </a:extLst>
          </p:cNvPr>
          <p:cNvSpPr>
            <a:spLocks noGrp="1"/>
          </p:cNvSpPr>
          <p:nvPr>
            <p:ph type="body" sz="half" idx="17" hasCustomPrompt="1"/>
          </p:nvPr>
        </p:nvSpPr>
        <p:spPr>
          <a:xfrm>
            <a:off x="3562350" y="3219079"/>
            <a:ext cx="2190750" cy="886397"/>
          </a:xfrm>
        </p:spPr>
        <p:txBody>
          <a:bodyPr anchor="b">
            <a:noAutofit/>
          </a:bodyPr>
          <a:lstStyle>
            <a:lvl1pPr marL="0" indent="0" algn="ctr">
              <a:lnSpc>
                <a:spcPct val="80000"/>
              </a:lnSpc>
              <a:spcBef>
                <a:spcPts val="0"/>
              </a:spcBef>
              <a:spcAft>
                <a:spcPts val="0"/>
              </a:spcAft>
              <a:buNone/>
              <a:defRPr sz="6000" b="1" spc="-50" baseline="0">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Stat</a:t>
            </a:r>
          </a:p>
        </p:txBody>
      </p:sp>
      <p:sp>
        <p:nvSpPr>
          <p:cNvPr id="50" name="Text Placeholder 3">
            <a:extLst>
              <a:ext uri="{FF2B5EF4-FFF2-40B4-BE49-F238E27FC236}">
                <a16:creationId xmlns:a16="http://schemas.microsoft.com/office/drawing/2014/main" id="{AAE6D57F-D4B7-4279-9D31-550AAED8A63E}"/>
              </a:ext>
            </a:extLst>
          </p:cNvPr>
          <p:cNvSpPr>
            <a:spLocks noGrp="1"/>
          </p:cNvSpPr>
          <p:nvPr>
            <p:ph type="body" sz="half" idx="18" hasCustomPrompt="1"/>
          </p:nvPr>
        </p:nvSpPr>
        <p:spPr>
          <a:xfrm>
            <a:off x="3562350" y="4540249"/>
            <a:ext cx="2190750" cy="1636685"/>
          </a:xfrm>
        </p:spPr>
        <p:txBody>
          <a:bodyPr/>
          <a:lstStyle>
            <a:lvl1pPr marL="0" indent="0" algn="ctr">
              <a:lnSpc>
                <a:spcPct val="80000"/>
              </a:lnSpc>
              <a:spcBef>
                <a:spcPts val="0"/>
              </a:spcBef>
              <a:spcAft>
                <a:spcPts val="0"/>
              </a:spcAft>
              <a:buNone/>
              <a:defRPr sz="1800" spc="-30" baseline="0">
                <a:solidFill>
                  <a:schemeClr val="bg2">
                    <a:lumMod val="50000"/>
                  </a:schemeClr>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Stat description</a:t>
            </a:r>
          </a:p>
        </p:txBody>
      </p:sp>
      <p:sp>
        <p:nvSpPr>
          <p:cNvPr id="51" name="Text Placeholder 3">
            <a:extLst>
              <a:ext uri="{FF2B5EF4-FFF2-40B4-BE49-F238E27FC236}">
                <a16:creationId xmlns:a16="http://schemas.microsoft.com/office/drawing/2014/main" id="{39A4C4D0-61BE-4106-A77B-C0B8D9E28208}"/>
              </a:ext>
            </a:extLst>
          </p:cNvPr>
          <p:cNvSpPr>
            <a:spLocks noGrp="1"/>
          </p:cNvSpPr>
          <p:nvPr>
            <p:ph type="body" sz="half" idx="19" hasCustomPrompt="1"/>
          </p:nvPr>
        </p:nvSpPr>
        <p:spPr>
          <a:xfrm>
            <a:off x="6438900" y="3219079"/>
            <a:ext cx="2190750" cy="886397"/>
          </a:xfrm>
        </p:spPr>
        <p:txBody>
          <a:bodyPr anchor="b">
            <a:noAutofit/>
          </a:bodyPr>
          <a:lstStyle>
            <a:lvl1pPr marL="0" indent="0" algn="ctr">
              <a:lnSpc>
                <a:spcPct val="80000"/>
              </a:lnSpc>
              <a:spcBef>
                <a:spcPts val="0"/>
              </a:spcBef>
              <a:spcAft>
                <a:spcPts val="0"/>
              </a:spcAft>
              <a:buNone/>
              <a:defRPr sz="6000" b="1" spc="-50" baseline="0">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Stat</a:t>
            </a:r>
          </a:p>
        </p:txBody>
      </p:sp>
      <p:sp>
        <p:nvSpPr>
          <p:cNvPr id="52" name="Text Placeholder 3">
            <a:extLst>
              <a:ext uri="{FF2B5EF4-FFF2-40B4-BE49-F238E27FC236}">
                <a16:creationId xmlns:a16="http://schemas.microsoft.com/office/drawing/2014/main" id="{1C71EF0A-A5D3-4155-9EA9-546520F88628}"/>
              </a:ext>
            </a:extLst>
          </p:cNvPr>
          <p:cNvSpPr>
            <a:spLocks noGrp="1"/>
          </p:cNvSpPr>
          <p:nvPr>
            <p:ph type="body" sz="half" idx="20" hasCustomPrompt="1"/>
          </p:nvPr>
        </p:nvSpPr>
        <p:spPr>
          <a:xfrm>
            <a:off x="6438900" y="4540249"/>
            <a:ext cx="2190750" cy="1636685"/>
          </a:xfrm>
        </p:spPr>
        <p:txBody>
          <a:bodyPr/>
          <a:lstStyle>
            <a:lvl1pPr marL="0" indent="0" algn="ctr">
              <a:lnSpc>
                <a:spcPct val="80000"/>
              </a:lnSpc>
              <a:spcBef>
                <a:spcPts val="0"/>
              </a:spcBef>
              <a:spcAft>
                <a:spcPts val="0"/>
              </a:spcAft>
              <a:buNone/>
              <a:defRPr sz="1800" spc="-30" baseline="0">
                <a:solidFill>
                  <a:schemeClr val="bg2">
                    <a:lumMod val="50000"/>
                  </a:schemeClr>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Stat description</a:t>
            </a:r>
          </a:p>
        </p:txBody>
      </p:sp>
      <p:sp>
        <p:nvSpPr>
          <p:cNvPr id="53" name="Text Placeholder 3">
            <a:extLst>
              <a:ext uri="{FF2B5EF4-FFF2-40B4-BE49-F238E27FC236}">
                <a16:creationId xmlns:a16="http://schemas.microsoft.com/office/drawing/2014/main" id="{74D365D7-8194-4CB6-A53F-CAD4834E3D04}"/>
              </a:ext>
            </a:extLst>
          </p:cNvPr>
          <p:cNvSpPr>
            <a:spLocks noGrp="1"/>
          </p:cNvSpPr>
          <p:nvPr>
            <p:ph type="body" sz="half" idx="21" hasCustomPrompt="1"/>
          </p:nvPr>
        </p:nvSpPr>
        <p:spPr>
          <a:xfrm>
            <a:off x="9315450" y="3219079"/>
            <a:ext cx="2190750" cy="886397"/>
          </a:xfrm>
        </p:spPr>
        <p:txBody>
          <a:bodyPr anchor="b">
            <a:noAutofit/>
          </a:bodyPr>
          <a:lstStyle>
            <a:lvl1pPr marL="0" indent="0" algn="ctr">
              <a:lnSpc>
                <a:spcPct val="80000"/>
              </a:lnSpc>
              <a:spcBef>
                <a:spcPts val="0"/>
              </a:spcBef>
              <a:spcAft>
                <a:spcPts val="0"/>
              </a:spcAft>
              <a:buNone/>
              <a:defRPr sz="6000" b="1" spc="-50" baseline="0">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Stat</a:t>
            </a:r>
          </a:p>
        </p:txBody>
      </p:sp>
      <p:sp>
        <p:nvSpPr>
          <p:cNvPr id="54" name="Text Placeholder 3">
            <a:extLst>
              <a:ext uri="{FF2B5EF4-FFF2-40B4-BE49-F238E27FC236}">
                <a16:creationId xmlns:a16="http://schemas.microsoft.com/office/drawing/2014/main" id="{72CCD20F-BD02-4573-AEDD-66D70AD7A186}"/>
              </a:ext>
            </a:extLst>
          </p:cNvPr>
          <p:cNvSpPr>
            <a:spLocks noGrp="1"/>
          </p:cNvSpPr>
          <p:nvPr>
            <p:ph type="body" sz="half" idx="22" hasCustomPrompt="1"/>
          </p:nvPr>
        </p:nvSpPr>
        <p:spPr>
          <a:xfrm>
            <a:off x="9315450" y="4540249"/>
            <a:ext cx="2190750" cy="1636685"/>
          </a:xfrm>
        </p:spPr>
        <p:txBody>
          <a:bodyPr/>
          <a:lstStyle>
            <a:lvl1pPr marL="0" indent="0" algn="ctr">
              <a:lnSpc>
                <a:spcPct val="80000"/>
              </a:lnSpc>
              <a:spcBef>
                <a:spcPts val="0"/>
              </a:spcBef>
              <a:spcAft>
                <a:spcPts val="0"/>
              </a:spcAft>
              <a:buNone/>
              <a:defRPr sz="1800" spc="-30" baseline="0">
                <a:solidFill>
                  <a:schemeClr val="bg2">
                    <a:lumMod val="50000"/>
                  </a:schemeClr>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Stat description</a:t>
            </a:r>
          </a:p>
        </p:txBody>
      </p:sp>
      <p:sp>
        <p:nvSpPr>
          <p:cNvPr id="24" name="Text Placeholder 2">
            <a:extLst>
              <a:ext uri="{FF2B5EF4-FFF2-40B4-BE49-F238E27FC236}">
                <a16:creationId xmlns:a16="http://schemas.microsoft.com/office/drawing/2014/main" id="{94B640BA-60C0-4AB6-B0D3-1D457D6B7B87}"/>
              </a:ext>
            </a:extLst>
          </p:cNvPr>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1241950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p:cSld name="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3" name="Text Placeholder 2">
            <a:extLst>
              <a:ext uri="{FF2B5EF4-FFF2-40B4-BE49-F238E27FC236}">
                <a16:creationId xmlns:a16="http://schemas.microsoft.com/office/drawing/2014/main" id="{71DBD248-CEB1-4A4C-886D-9B178BEA6303}"/>
              </a:ext>
            </a:extLst>
          </p:cNvPr>
          <p:cNvSpPr>
            <a:spLocks noGrp="1"/>
          </p:cNvSpPr>
          <p:nvPr>
            <p:ph idx="16" hasCustomPrompt="1"/>
          </p:nvPr>
        </p:nvSpPr>
        <p:spPr>
          <a:xfrm>
            <a:off x="685801" y="812801"/>
            <a:ext cx="5721352" cy="5364162"/>
          </a:xfrm>
          <a:prstGeom prst="rect">
            <a:avLst/>
          </a:prstGeom>
        </p:spPr>
        <p:txBody>
          <a:bodyPr vert="horz" lIns="0" tIns="0" rIns="0" bIns="0" rtlCol="0" anchor="ctr">
            <a:normAutofit/>
          </a:bodyPr>
          <a:lstStyle>
            <a:lvl1pPr marL="228600" indent="-228600">
              <a:lnSpc>
                <a:spcPct val="100000"/>
              </a:lnSpc>
              <a:spcBef>
                <a:spcPts val="600"/>
              </a:spcBef>
              <a:spcAft>
                <a:spcPts val="1200"/>
              </a:spcAft>
              <a:buFont typeface="Arial" panose="020B0604020202020204" pitchFamily="34" charset="0"/>
              <a:buChar char="“"/>
              <a:defRPr sz="3600" i="0" spc="-30" baseline="0">
                <a:solidFill>
                  <a:schemeClr val="bg1"/>
                </a:solidFill>
                <a:latin typeface="+mn-lt"/>
              </a:defRPr>
            </a:lvl1pPr>
            <a:lvl2pPr marL="228600" indent="0">
              <a:lnSpc>
                <a:spcPct val="100000"/>
              </a:lnSpc>
              <a:spcBef>
                <a:spcPts val="1200"/>
              </a:spcBef>
              <a:spcAft>
                <a:spcPts val="600"/>
              </a:spcAft>
              <a:buFont typeface="Arial" panose="020B0604020202020204" pitchFamily="34" charset="0"/>
              <a:buChar char="​"/>
              <a:defRPr sz="2200" b="1" spc="-50" baseline="0">
                <a:solidFill>
                  <a:schemeClr val="bg1"/>
                </a:solidFill>
                <a:latin typeface="+mj-lt"/>
              </a:defRPr>
            </a:lvl2pPr>
            <a:lvl3pPr marL="228600" indent="0">
              <a:lnSpc>
                <a:spcPct val="100000"/>
              </a:lnSpc>
              <a:spcBef>
                <a:spcPts val="1200"/>
              </a:spcBef>
              <a:spcAft>
                <a:spcPts val="600"/>
              </a:spcAft>
              <a:buFont typeface="Arial" panose="020B0604020202020204" pitchFamily="34" charset="0"/>
              <a:buChar char="​"/>
              <a:defRPr sz="2200" b="1" kern="100" spc="-50" baseline="0">
                <a:solidFill>
                  <a:schemeClr val="bg1"/>
                </a:solidFill>
                <a:latin typeface="+mj-lt"/>
              </a:defRPr>
            </a:lvl3pPr>
            <a:lvl4pPr marL="228600" indent="0">
              <a:lnSpc>
                <a:spcPct val="100000"/>
              </a:lnSpc>
              <a:spcBef>
                <a:spcPts val="1200"/>
              </a:spcBef>
              <a:spcAft>
                <a:spcPts val="600"/>
              </a:spcAft>
              <a:buClr>
                <a:schemeClr val="accent1"/>
              </a:buClr>
              <a:buFont typeface="Arial" panose="020B0604020202020204" pitchFamily="34" charset="0"/>
              <a:buChar char="​"/>
              <a:defRPr sz="2200" b="1" kern="100" spc="-50" baseline="0">
                <a:solidFill>
                  <a:schemeClr val="bg1"/>
                </a:solidFill>
                <a:latin typeface="+mj-lt"/>
              </a:defRPr>
            </a:lvl4pPr>
            <a:lvl5pPr marL="228600" indent="0">
              <a:lnSpc>
                <a:spcPct val="100000"/>
              </a:lnSpc>
              <a:spcBef>
                <a:spcPts val="1200"/>
              </a:spcBef>
              <a:spcAft>
                <a:spcPts val="600"/>
              </a:spcAft>
              <a:buFont typeface="Arial" panose="020B0604020202020204" pitchFamily="34" charset="0"/>
              <a:buChar char="​"/>
              <a:defRPr sz="2200" b="1" kern="100" spc="-50" baseline="0">
                <a:solidFill>
                  <a:schemeClr val="bg1"/>
                </a:solidFill>
                <a:latin typeface="+mj-lt"/>
              </a:defRPr>
            </a:lvl5pPr>
            <a:lvl6pPr marL="228600" indent="0">
              <a:lnSpc>
                <a:spcPct val="100000"/>
              </a:lnSpc>
              <a:spcBef>
                <a:spcPts val="1200"/>
              </a:spcBef>
              <a:spcAft>
                <a:spcPts val="600"/>
              </a:spcAft>
              <a:buFont typeface="Arial" panose="020B0604020202020204" pitchFamily="34" charset="0"/>
              <a:buChar char="​"/>
              <a:defRPr sz="2200" b="1" kern="100" spc="-50" baseline="0">
                <a:solidFill>
                  <a:schemeClr val="bg1"/>
                </a:solidFill>
                <a:latin typeface="+mj-lt"/>
              </a:defRPr>
            </a:lvl6pPr>
            <a:lvl7pPr marL="228600" indent="0">
              <a:lnSpc>
                <a:spcPct val="100000"/>
              </a:lnSpc>
              <a:spcBef>
                <a:spcPts val="1200"/>
              </a:spcBef>
              <a:spcAft>
                <a:spcPts val="600"/>
              </a:spcAft>
              <a:buFont typeface="Arial" panose="020B0604020202020204" pitchFamily="34" charset="0"/>
              <a:buChar char="​"/>
              <a:defRPr sz="2200" b="1" kern="100" spc="-50" baseline="0">
                <a:solidFill>
                  <a:schemeClr val="bg1"/>
                </a:solidFill>
                <a:latin typeface="+mj-lt"/>
              </a:defRPr>
            </a:lvl7pPr>
            <a:lvl8pPr marL="228600" indent="0">
              <a:lnSpc>
                <a:spcPct val="100000"/>
              </a:lnSpc>
              <a:spcBef>
                <a:spcPts val="1200"/>
              </a:spcBef>
              <a:spcAft>
                <a:spcPts val="600"/>
              </a:spcAft>
              <a:buFont typeface="Arial" panose="020B0604020202020204" pitchFamily="34" charset="0"/>
              <a:buChar char="​"/>
              <a:defRPr sz="2200" b="1" kern="100" spc="-50" baseline="0">
                <a:solidFill>
                  <a:schemeClr val="bg1"/>
                </a:solidFill>
                <a:latin typeface="+mj-lt"/>
              </a:defRPr>
            </a:lvl8pPr>
            <a:lvl9pPr marL="228600" indent="0">
              <a:lnSpc>
                <a:spcPct val="100000"/>
              </a:lnSpc>
              <a:spcBef>
                <a:spcPts val="1200"/>
              </a:spcBef>
              <a:spcAft>
                <a:spcPts val="600"/>
              </a:spcAft>
              <a:buFont typeface="Arial" panose="020B0604020202020204" pitchFamily="34" charset="0"/>
              <a:buChar char="​"/>
              <a:defRPr sz="2200" b="1" kern="100" spc="-50" baseline="0">
                <a:solidFill>
                  <a:schemeClr val="bg1"/>
                </a:solidFill>
                <a:latin typeface="+mj-lt"/>
              </a:defRPr>
            </a:lvl9pPr>
          </a:lstStyle>
          <a:p>
            <a:pPr lvl="0"/>
            <a:r>
              <a:rPr lang="en-US" dirty="0"/>
              <a:t>Click to add Quote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sp>
        <p:nvSpPr>
          <p:cNvPr id="46" name="Freeform: Shape 45">
            <a:extLst>
              <a:ext uri="{FF2B5EF4-FFF2-40B4-BE49-F238E27FC236}">
                <a16:creationId xmlns:a16="http://schemas.microsoft.com/office/drawing/2014/main" id="{191EEC1F-3388-4024-8083-0409BB96B107}"/>
              </a:ext>
            </a:extLst>
          </p:cNvPr>
          <p:cNvSpPr/>
          <p:nvPr/>
        </p:nvSpPr>
        <p:spPr bwMode="ltGray">
          <a:xfrm flipH="1">
            <a:off x="7006914" y="-1"/>
            <a:ext cx="5185084" cy="5588000"/>
          </a:xfrm>
          <a:custGeom>
            <a:avLst/>
            <a:gdLst>
              <a:gd name="connsiteX0" fmla="*/ 4808588 w 5185084"/>
              <a:gd name="connsiteY0" fmla="*/ 0 h 5588000"/>
              <a:gd name="connsiteX1" fmla="*/ 0 w 5185084"/>
              <a:gd name="connsiteY1" fmla="*/ 0 h 5588000"/>
              <a:gd name="connsiteX2" fmla="*/ 0 w 5185084"/>
              <a:gd name="connsiteY2" fmla="*/ 5359575 h 5588000"/>
              <a:gd name="connsiteX3" fmla="*/ 154762 w 5185084"/>
              <a:gd name="connsiteY3" fmla="*/ 5412343 h 5588000"/>
              <a:gd name="connsiteX4" fmla="*/ 1307760 w 5185084"/>
              <a:gd name="connsiteY4" fmla="*/ 5588000 h 5588000"/>
              <a:gd name="connsiteX5" fmla="*/ 5185084 w 5185084"/>
              <a:gd name="connsiteY5" fmla="*/ 1680864 h 5588000"/>
              <a:gd name="connsiteX6" fmla="*/ 4880385 w 5185084"/>
              <a:gd name="connsiteY6" fmla="*/ 160030 h 5588000"/>
              <a:gd name="connsiteX7" fmla="*/ 4808588 w 5185084"/>
              <a:gd name="connsiteY7" fmla="*/ 0 h 558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85084" h="5588000">
                <a:moveTo>
                  <a:pt x="4808588" y="0"/>
                </a:moveTo>
                <a:lnTo>
                  <a:pt x="0" y="0"/>
                </a:lnTo>
                <a:lnTo>
                  <a:pt x="0" y="5359575"/>
                </a:lnTo>
                <a:lnTo>
                  <a:pt x="154762" y="5412343"/>
                </a:lnTo>
                <a:cubicBezTo>
                  <a:pt x="518994" y="5526502"/>
                  <a:pt x="906250" y="5588000"/>
                  <a:pt x="1307760" y="5588000"/>
                </a:cubicBezTo>
                <a:cubicBezTo>
                  <a:pt x="3449147" y="5588000"/>
                  <a:pt x="5185084" y="3838716"/>
                  <a:pt x="5185084" y="1680864"/>
                </a:cubicBezTo>
                <a:cubicBezTo>
                  <a:pt x="5185084" y="1141401"/>
                  <a:pt x="5076588" y="627474"/>
                  <a:pt x="4880385" y="160030"/>
                </a:cubicBezTo>
                <a:lnTo>
                  <a:pt x="4808588" y="0"/>
                </a:lnTo>
                <a:close/>
              </a:path>
            </a:pathLst>
          </a:custGeom>
          <a:gradFill flip="none" rotWithShape="1">
            <a:gsLst>
              <a:gs pos="0">
                <a:srgbClr val="F99D1C">
                  <a:alpha val="83000"/>
                </a:srgbClr>
              </a:gs>
              <a:gs pos="100000">
                <a:srgbClr val="EC008C">
                  <a:alpha val="54000"/>
                </a:srgbClr>
              </a:gs>
              <a:gs pos="30000">
                <a:srgbClr val="F99D1C">
                  <a:alpha val="43000"/>
                </a:srgbClr>
              </a:gs>
            </a:gsLst>
            <a:lin ang="7200000" scaled="0"/>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black"/>
              </a:solidFill>
              <a:effectLst/>
              <a:uLnTx/>
              <a:uFillTx/>
              <a:latin typeface="+mn-lt"/>
            </a:endParaRPr>
          </a:p>
        </p:txBody>
      </p:sp>
      <p:sp>
        <p:nvSpPr>
          <p:cNvPr id="47" name="Freeform: Shape 46">
            <a:extLst>
              <a:ext uri="{FF2B5EF4-FFF2-40B4-BE49-F238E27FC236}">
                <a16:creationId xmlns:a16="http://schemas.microsoft.com/office/drawing/2014/main" id="{95C3A26A-4497-43AA-AF01-885D9343CB17}"/>
              </a:ext>
            </a:extLst>
          </p:cNvPr>
          <p:cNvSpPr/>
          <p:nvPr/>
        </p:nvSpPr>
        <p:spPr bwMode="ltGray">
          <a:xfrm flipV="1">
            <a:off x="4231317" y="2106218"/>
            <a:ext cx="5721352" cy="4751782"/>
          </a:xfrm>
          <a:custGeom>
            <a:avLst/>
            <a:gdLst>
              <a:gd name="connsiteX0" fmla="*/ 2860676 w 5721352"/>
              <a:gd name="connsiteY0" fmla="*/ 4751782 h 4751782"/>
              <a:gd name="connsiteX1" fmla="*/ 5721352 w 5721352"/>
              <a:gd name="connsiteY1" fmla="*/ 1889710 h 4751782"/>
              <a:gd name="connsiteX2" fmla="*/ 5068113 w 5721352"/>
              <a:gd name="connsiteY2" fmla="*/ 69166 h 4751782"/>
              <a:gd name="connsiteX3" fmla="*/ 5005281 w 5721352"/>
              <a:gd name="connsiteY3" fmla="*/ 0 h 4751782"/>
              <a:gd name="connsiteX4" fmla="*/ 716071 w 5721352"/>
              <a:gd name="connsiteY4" fmla="*/ 0 h 4751782"/>
              <a:gd name="connsiteX5" fmla="*/ 653239 w 5721352"/>
              <a:gd name="connsiteY5" fmla="*/ 69166 h 4751782"/>
              <a:gd name="connsiteX6" fmla="*/ 0 w 5721352"/>
              <a:gd name="connsiteY6" fmla="*/ 1889710 h 4751782"/>
              <a:gd name="connsiteX7" fmla="*/ 2860676 w 5721352"/>
              <a:gd name="connsiteY7" fmla="*/ 4751782 h 4751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21352" h="4751782">
                <a:moveTo>
                  <a:pt x="2860676" y="4751782"/>
                </a:moveTo>
                <a:cubicBezTo>
                  <a:pt x="4440584" y="4751782"/>
                  <a:pt x="5721352" y="3470389"/>
                  <a:pt x="5721352" y="1889710"/>
                </a:cubicBezTo>
                <a:cubicBezTo>
                  <a:pt x="5721352" y="1198163"/>
                  <a:pt x="5476205" y="563901"/>
                  <a:pt x="5068113" y="69166"/>
                </a:cubicBezTo>
                <a:lnTo>
                  <a:pt x="5005281" y="0"/>
                </a:lnTo>
                <a:lnTo>
                  <a:pt x="716071" y="0"/>
                </a:lnTo>
                <a:lnTo>
                  <a:pt x="653239" y="69166"/>
                </a:lnTo>
                <a:cubicBezTo>
                  <a:pt x="245147" y="563901"/>
                  <a:pt x="0" y="1198163"/>
                  <a:pt x="0" y="1889710"/>
                </a:cubicBezTo>
                <a:cubicBezTo>
                  <a:pt x="0" y="3470389"/>
                  <a:pt x="1280768" y="4751782"/>
                  <a:pt x="2860676" y="4751782"/>
                </a:cubicBezTo>
                <a:close/>
              </a:path>
            </a:pathLst>
          </a:custGeom>
          <a:gradFill>
            <a:gsLst>
              <a:gs pos="0">
                <a:srgbClr val="F7941D">
                  <a:alpha val="78000"/>
                </a:srgbClr>
              </a:gs>
              <a:gs pos="100000">
                <a:srgbClr val="EC008C">
                  <a:alpha val="17000"/>
                </a:srgbClr>
              </a:gs>
              <a:gs pos="22000">
                <a:srgbClr val="F7941D">
                  <a:alpha val="46000"/>
                </a:srgbClr>
              </a:gs>
            </a:gsLst>
            <a:lin ang="7200000" scaled="0"/>
          </a:gradFill>
          <a:ln w="12700" cap="flat" cmpd="sng" algn="ctr">
            <a:noFill/>
            <a:prstDash val="solid"/>
            <a:miter lim="800000"/>
          </a:ln>
          <a:effectLst/>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white"/>
              </a:solidFill>
              <a:effectLst/>
              <a:uLnTx/>
              <a:uFillTx/>
              <a:latin typeface="+mn-lt"/>
              <a:ea typeface="+mn-ea"/>
              <a:cs typeface="+mn-cs"/>
            </a:endParaRPr>
          </a:p>
        </p:txBody>
      </p:sp>
      <p:grpSp>
        <p:nvGrpSpPr>
          <p:cNvPr id="48" name="Group 47">
            <a:extLst>
              <a:ext uri="{FF2B5EF4-FFF2-40B4-BE49-F238E27FC236}">
                <a16:creationId xmlns:a16="http://schemas.microsoft.com/office/drawing/2014/main" id="{7C56EA7C-2D98-4167-B2A8-240459D797D4}"/>
              </a:ext>
            </a:extLst>
          </p:cNvPr>
          <p:cNvGrpSpPr/>
          <p:nvPr/>
        </p:nvGrpSpPr>
        <p:grpSpPr bwMode="black">
          <a:xfrm>
            <a:off x="11506200" y="1244154"/>
            <a:ext cx="143935" cy="1354667"/>
            <a:chOff x="11506198" y="1244154"/>
            <a:chExt cx="143935" cy="1354667"/>
          </a:xfrm>
        </p:grpSpPr>
        <p:cxnSp>
          <p:nvCxnSpPr>
            <p:cNvPr id="49" name="Straight Connector 48">
              <a:extLst>
                <a:ext uri="{FF2B5EF4-FFF2-40B4-BE49-F238E27FC236}">
                  <a16:creationId xmlns:a16="http://schemas.microsoft.com/office/drawing/2014/main" id="{B2E4B042-FCAF-4F22-A7EC-F16363F61A13}"/>
                </a:ext>
              </a:extLst>
            </p:cNvPr>
            <p:cNvCxnSpPr>
              <a:cxnSpLocks/>
            </p:cNvCxnSpPr>
            <p:nvPr/>
          </p:nvCxnSpPr>
          <p:spPr bwMode="black">
            <a:xfrm>
              <a:off x="11506198" y="2598821"/>
              <a:ext cx="143935" cy="0"/>
            </a:xfrm>
            <a:prstGeom prst="line">
              <a:avLst/>
            </a:prstGeom>
            <a:ln w="12700" cap="rnd">
              <a:solidFill>
                <a:sysClr val="window" lastClr="FFFFFF"/>
              </a:solidFill>
            </a:ln>
          </p:spPr>
        </p:cxnSp>
        <p:cxnSp>
          <p:nvCxnSpPr>
            <p:cNvPr id="50" name="Straight Connector 49">
              <a:extLst>
                <a:ext uri="{FF2B5EF4-FFF2-40B4-BE49-F238E27FC236}">
                  <a16:creationId xmlns:a16="http://schemas.microsoft.com/office/drawing/2014/main" id="{ABB9FECA-22AC-409F-8AE9-E6E4C0537C57}"/>
                </a:ext>
              </a:extLst>
            </p:cNvPr>
            <p:cNvCxnSpPr>
              <a:cxnSpLocks/>
            </p:cNvCxnSpPr>
            <p:nvPr/>
          </p:nvCxnSpPr>
          <p:spPr bwMode="black">
            <a:xfrm>
              <a:off x="11506198" y="2475674"/>
              <a:ext cx="143935" cy="0"/>
            </a:xfrm>
            <a:prstGeom prst="line">
              <a:avLst/>
            </a:prstGeom>
            <a:ln w="12700" cap="rnd">
              <a:solidFill>
                <a:sysClr val="window" lastClr="FFFFFF"/>
              </a:solidFill>
            </a:ln>
          </p:spPr>
        </p:cxnSp>
        <p:cxnSp>
          <p:nvCxnSpPr>
            <p:cNvPr id="51" name="Straight Connector 50">
              <a:extLst>
                <a:ext uri="{FF2B5EF4-FFF2-40B4-BE49-F238E27FC236}">
                  <a16:creationId xmlns:a16="http://schemas.microsoft.com/office/drawing/2014/main" id="{98801E92-1444-496B-97BC-DC1978AD2247}"/>
                </a:ext>
              </a:extLst>
            </p:cNvPr>
            <p:cNvCxnSpPr>
              <a:cxnSpLocks/>
            </p:cNvCxnSpPr>
            <p:nvPr/>
          </p:nvCxnSpPr>
          <p:spPr bwMode="black">
            <a:xfrm>
              <a:off x="11506198" y="2352522"/>
              <a:ext cx="143935" cy="0"/>
            </a:xfrm>
            <a:prstGeom prst="line">
              <a:avLst/>
            </a:prstGeom>
            <a:ln w="12700" cap="rnd">
              <a:solidFill>
                <a:sysClr val="window" lastClr="FFFFFF"/>
              </a:solidFill>
            </a:ln>
          </p:spPr>
        </p:cxnSp>
        <p:cxnSp>
          <p:nvCxnSpPr>
            <p:cNvPr id="52" name="Straight Connector 51">
              <a:extLst>
                <a:ext uri="{FF2B5EF4-FFF2-40B4-BE49-F238E27FC236}">
                  <a16:creationId xmlns:a16="http://schemas.microsoft.com/office/drawing/2014/main" id="{189D8E15-283E-460E-B9C9-1FE80A92EB9A}"/>
                </a:ext>
              </a:extLst>
            </p:cNvPr>
            <p:cNvCxnSpPr>
              <a:cxnSpLocks/>
            </p:cNvCxnSpPr>
            <p:nvPr/>
          </p:nvCxnSpPr>
          <p:spPr bwMode="black">
            <a:xfrm>
              <a:off x="11506198" y="2229370"/>
              <a:ext cx="143935" cy="0"/>
            </a:xfrm>
            <a:prstGeom prst="line">
              <a:avLst/>
            </a:prstGeom>
            <a:ln w="12700" cap="rnd">
              <a:solidFill>
                <a:sysClr val="window" lastClr="FFFFFF"/>
              </a:solidFill>
            </a:ln>
          </p:spPr>
        </p:cxnSp>
        <p:cxnSp>
          <p:nvCxnSpPr>
            <p:cNvPr id="53" name="Straight Connector 52">
              <a:extLst>
                <a:ext uri="{FF2B5EF4-FFF2-40B4-BE49-F238E27FC236}">
                  <a16:creationId xmlns:a16="http://schemas.microsoft.com/office/drawing/2014/main" id="{033B7428-731B-4878-8C8F-142C3CFD50C8}"/>
                </a:ext>
              </a:extLst>
            </p:cNvPr>
            <p:cNvCxnSpPr>
              <a:cxnSpLocks/>
            </p:cNvCxnSpPr>
            <p:nvPr/>
          </p:nvCxnSpPr>
          <p:spPr bwMode="black">
            <a:xfrm>
              <a:off x="11506198" y="2106218"/>
              <a:ext cx="143935" cy="0"/>
            </a:xfrm>
            <a:prstGeom prst="line">
              <a:avLst/>
            </a:prstGeom>
            <a:ln w="12700" cap="rnd">
              <a:solidFill>
                <a:sysClr val="window" lastClr="FFFFFF"/>
              </a:solidFill>
            </a:ln>
          </p:spPr>
        </p:cxnSp>
        <p:cxnSp>
          <p:nvCxnSpPr>
            <p:cNvPr id="54" name="Straight Connector 53">
              <a:extLst>
                <a:ext uri="{FF2B5EF4-FFF2-40B4-BE49-F238E27FC236}">
                  <a16:creationId xmlns:a16="http://schemas.microsoft.com/office/drawing/2014/main" id="{C83240A5-5B6F-4FCD-9B51-A741D0DF30B3}"/>
                </a:ext>
              </a:extLst>
            </p:cNvPr>
            <p:cNvCxnSpPr>
              <a:cxnSpLocks/>
            </p:cNvCxnSpPr>
            <p:nvPr/>
          </p:nvCxnSpPr>
          <p:spPr bwMode="black">
            <a:xfrm>
              <a:off x="11506198" y="1983066"/>
              <a:ext cx="143935" cy="0"/>
            </a:xfrm>
            <a:prstGeom prst="line">
              <a:avLst/>
            </a:prstGeom>
            <a:ln w="12700" cap="rnd">
              <a:solidFill>
                <a:sysClr val="window" lastClr="FFFFFF"/>
              </a:solidFill>
            </a:ln>
          </p:spPr>
        </p:cxnSp>
        <p:cxnSp>
          <p:nvCxnSpPr>
            <p:cNvPr id="55" name="Straight Connector 54">
              <a:extLst>
                <a:ext uri="{FF2B5EF4-FFF2-40B4-BE49-F238E27FC236}">
                  <a16:creationId xmlns:a16="http://schemas.microsoft.com/office/drawing/2014/main" id="{783CF845-B497-46AF-B18F-BD715E02AAF7}"/>
                </a:ext>
              </a:extLst>
            </p:cNvPr>
            <p:cNvCxnSpPr>
              <a:cxnSpLocks/>
            </p:cNvCxnSpPr>
            <p:nvPr/>
          </p:nvCxnSpPr>
          <p:spPr bwMode="black">
            <a:xfrm>
              <a:off x="11506198" y="1859914"/>
              <a:ext cx="143935" cy="0"/>
            </a:xfrm>
            <a:prstGeom prst="line">
              <a:avLst/>
            </a:prstGeom>
            <a:ln w="12700" cap="rnd">
              <a:solidFill>
                <a:sysClr val="window" lastClr="FFFFFF"/>
              </a:solidFill>
            </a:ln>
          </p:spPr>
        </p:cxnSp>
        <p:cxnSp>
          <p:nvCxnSpPr>
            <p:cNvPr id="56" name="Straight Connector 55">
              <a:extLst>
                <a:ext uri="{FF2B5EF4-FFF2-40B4-BE49-F238E27FC236}">
                  <a16:creationId xmlns:a16="http://schemas.microsoft.com/office/drawing/2014/main" id="{52816B2B-A2B6-4C86-97D1-EB705E9E2407}"/>
                </a:ext>
              </a:extLst>
            </p:cNvPr>
            <p:cNvCxnSpPr>
              <a:cxnSpLocks/>
            </p:cNvCxnSpPr>
            <p:nvPr/>
          </p:nvCxnSpPr>
          <p:spPr bwMode="black">
            <a:xfrm>
              <a:off x="11506198" y="1736762"/>
              <a:ext cx="143935" cy="0"/>
            </a:xfrm>
            <a:prstGeom prst="line">
              <a:avLst/>
            </a:prstGeom>
            <a:ln w="12700" cap="rnd">
              <a:solidFill>
                <a:sysClr val="window" lastClr="FFFFFF"/>
              </a:solidFill>
            </a:ln>
          </p:spPr>
        </p:cxnSp>
        <p:cxnSp>
          <p:nvCxnSpPr>
            <p:cNvPr id="57" name="Straight Connector 56">
              <a:extLst>
                <a:ext uri="{FF2B5EF4-FFF2-40B4-BE49-F238E27FC236}">
                  <a16:creationId xmlns:a16="http://schemas.microsoft.com/office/drawing/2014/main" id="{5E6CAB23-DDF0-4F42-8F94-052DF7F161A9}"/>
                </a:ext>
              </a:extLst>
            </p:cNvPr>
            <p:cNvCxnSpPr>
              <a:cxnSpLocks/>
            </p:cNvCxnSpPr>
            <p:nvPr/>
          </p:nvCxnSpPr>
          <p:spPr bwMode="black">
            <a:xfrm>
              <a:off x="11506198" y="1613610"/>
              <a:ext cx="143935" cy="0"/>
            </a:xfrm>
            <a:prstGeom prst="line">
              <a:avLst/>
            </a:prstGeom>
            <a:ln w="12700" cap="rnd">
              <a:solidFill>
                <a:sysClr val="window" lastClr="FFFFFF"/>
              </a:solidFill>
            </a:ln>
          </p:spPr>
        </p:cxnSp>
        <p:cxnSp>
          <p:nvCxnSpPr>
            <p:cNvPr id="58" name="Straight Connector 57">
              <a:extLst>
                <a:ext uri="{FF2B5EF4-FFF2-40B4-BE49-F238E27FC236}">
                  <a16:creationId xmlns:a16="http://schemas.microsoft.com/office/drawing/2014/main" id="{C92C77A7-2BD4-4700-8A8E-7B84D5CD41C5}"/>
                </a:ext>
              </a:extLst>
            </p:cNvPr>
            <p:cNvCxnSpPr>
              <a:cxnSpLocks/>
            </p:cNvCxnSpPr>
            <p:nvPr/>
          </p:nvCxnSpPr>
          <p:spPr bwMode="black">
            <a:xfrm>
              <a:off x="11506198" y="1490458"/>
              <a:ext cx="143935" cy="0"/>
            </a:xfrm>
            <a:prstGeom prst="line">
              <a:avLst/>
            </a:prstGeom>
            <a:ln w="12700" cap="rnd">
              <a:solidFill>
                <a:sysClr val="window" lastClr="FFFFFF"/>
              </a:solidFill>
            </a:ln>
          </p:spPr>
        </p:cxnSp>
        <p:cxnSp>
          <p:nvCxnSpPr>
            <p:cNvPr id="59" name="Straight Connector 58">
              <a:extLst>
                <a:ext uri="{FF2B5EF4-FFF2-40B4-BE49-F238E27FC236}">
                  <a16:creationId xmlns:a16="http://schemas.microsoft.com/office/drawing/2014/main" id="{B65506B3-8016-4F06-AC58-365D49FAA166}"/>
                </a:ext>
              </a:extLst>
            </p:cNvPr>
            <p:cNvCxnSpPr>
              <a:cxnSpLocks/>
            </p:cNvCxnSpPr>
            <p:nvPr/>
          </p:nvCxnSpPr>
          <p:spPr bwMode="black">
            <a:xfrm>
              <a:off x="11506198" y="1367306"/>
              <a:ext cx="143935" cy="0"/>
            </a:xfrm>
            <a:prstGeom prst="line">
              <a:avLst/>
            </a:prstGeom>
            <a:ln w="12700" cap="rnd">
              <a:solidFill>
                <a:sysClr val="window" lastClr="FFFFFF"/>
              </a:solidFill>
            </a:ln>
          </p:spPr>
        </p:cxnSp>
        <p:cxnSp>
          <p:nvCxnSpPr>
            <p:cNvPr id="60" name="Straight Connector 59">
              <a:extLst>
                <a:ext uri="{FF2B5EF4-FFF2-40B4-BE49-F238E27FC236}">
                  <a16:creationId xmlns:a16="http://schemas.microsoft.com/office/drawing/2014/main" id="{A0860D37-92FD-4E91-94A1-5CA79E355D28}"/>
                </a:ext>
              </a:extLst>
            </p:cNvPr>
            <p:cNvCxnSpPr>
              <a:cxnSpLocks/>
            </p:cNvCxnSpPr>
            <p:nvPr/>
          </p:nvCxnSpPr>
          <p:spPr bwMode="black">
            <a:xfrm>
              <a:off x="11506198" y="1244154"/>
              <a:ext cx="143935" cy="0"/>
            </a:xfrm>
            <a:prstGeom prst="line">
              <a:avLst/>
            </a:prstGeom>
            <a:ln w="12700" cap="rnd">
              <a:solidFill>
                <a:sysClr val="window" lastClr="FFFFFF"/>
              </a:solidFill>
            </a:ln>
          </p:spPr>
        </p:cxnSp>
      </p:grpSp>
      <p:pic>
        <p:nvPicPr>
          <p:cNvPr id="22" name="Graphic 21">
            <a:extLst>
              <a:ext uri="{FF2B5EF4-FFF2-40B4-BE49-F238E27FC236}">
                <a16:creationId xmlns:a16="http://schemas.microsoft.com/office/drawing/2014/main" id="{F20BBF88-C6A3-4725-9A71-9C27DCF67BE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768417" y="6398745"/>
            <a:ext cx="1737783" cy="232711"/>
          </a:xfrm>
          <a:prstGeom prst="rect">
            <a:avLst/>
          </a:prstGeom>
        </p:spPr>
      </p:pic>
      <p:sp>
        <p:nvSpPr>
          <p:cNvPr id="21" name="Oval 20">
            <a:extLst>
              <a:ext uri="{FF2B5EF4-FFF2-40B4-BE49-F238E27FC236}">
                <a16:creationId xmlns:a16="http://schemas.microsoft.com/office/drawing/2014/main" id="{2E11177A-A0B2-49A3-94F8-211FE3440F19}"/>
              </a:ext>
            </a:extLst>
          </p:cNvPr>
          <p:cNvSpPr/>
          <p:nvPr/>
        </p:nvSpPr>
        <p:spPr bwMode="black">
          <a:xfrm>
            <a:off x="9219275" y="3096810"/>
            <a:ext cx="161760" cy="161760"/>
          </a:xfrm>
          <a:prstGeom prst="ellipse">
            <a:avLst/>
          </a:prstGeom>
          <a:ln w="12700" cap="rnd">
            <a:solidFill>
              <a:sysClr val="window" lastClr="FFFFFF">
                <a:alpha val="70000"/>
              </a:sysClr>
            </a:solidFill>
          </a:ln>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black"/>
              </a:solidFill>
              <a:effectLst/>
              <a:uLnTx/>
              <a:uFillTx/>
              <a:latin typeface="+mn-lt"/>
              <a:hlinkClick r:id="rId5"/>
            </a:endParaRPr>
          </a:p>
        </p:txBody>
      </p:sp>
      <p:sp>
        <p:nvSpPr>
          <p:cNvPr id="20" name="Rectangle 19">
            <a:extLst>
              <a:ext uri="{FF2B5EF4-FFF2-40B4-BE49-F238E27FC236}">
                <a16:creationId xmlns:a16="http://schemas.microsoft.com/office/drawing/2014/main" id="{2A050390-AA01-E945-B4A6-B39331AA6CDC}"/>
              </a:ext>
            </a:extLst>
          </p:cNvPr>
          <p:cNvSpPr/>
          <p:nvPr/>
        </p:nvSpPr>
        <p:spPr>
          <a:xfrm>
            <a:off x="10836946" y="87136"/>
            <a:ext cx="1338508" cy="181868"/>
          </a:xfrm>
          <a:prstGeom prst="rect">
            <a:avLst/>
          </a:prstGeom>
        </p:spPr>
        <p:txBody>
          <a:bodyPr wrap="none">
            <a:noAutofit/>
          </a:bodyPr>
          <a:lstStyle/>
          <a:p>
            <a:pPr lvl="0" algn="r"/>
            <a:r>
              <a:rPr lang="en-US" sz="700" b="0" i="0" kern="1200" spc="120" baseline="0" dirty="0">
                <a:solidFill>
                  <a:schemeClr val="bg1"/>
                </a:solidFill>
                <a:effectLst/>
                <a:latin typeface="+mn-lt"/>
                <a:ea typeface="+mn-ea"/>
                <a:cs typeface="+mn-cs"/>
              </a:rPr>
              <a:t>© 2020 SPLUNK INC.</a:t>
            </a:r>
            <a:endParaRPr lang="en-US" sz="700" spc="120" baseline="0" dirty="0">
              <a:solidFill>
                <a:schemeClr val="bg1"/>
              </a:solidFill>
            </a:endParaRPr>
          </a:p>
        </p:txBody>
      </p:sp>
    </p:spTree>
    <p:extLst>
      <p:ext uri="{BB962C8B-B14F-4D97-AF65-F5344CB8AC3E}">
        <p14:creationId xmlns:p14="http://schemas.microsoft.com/office/powerpoint/2010/main" val="332938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p:cSld name="Big Statem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67B855CC-6A7D-4515-848D-734AD0913BE6}"/>
              </a:ext>
            </a:extLst>
          </p:cNvPr>
          <p:cNvSpPr/>
          <p:nvPr/>
        </p:nvSpPr>
        <p:spPr bwMode="ltGray">
          <a:xfrm>
            <a:off x="-1518" y="1312476"/>
            <a:ext cx="12193517" cy="5234374"/>
          </a:xfrm>
          <a:custGeom>
            <a:avLst/>
            <a:gdLst>
              <a:gd name="connsiteX0" fmla="*/ 8205489 w 12192000"/>
              <a:gd name="connsiteY0" fmla="*/ 0 h 6235700"/>
              <a:gd name="connsiteX1" fmla="*/ 9184975 w 12192000"/>
              <a:gd name="connsiteY1" fmla="*/ 4387850 h 6235700"/>
              <a:gd name="connsiteX2" fmla="*/ 11669413 w 12192000"/>
              <a:gd name="connsiteY2" fmla="*/ 2627313 h 6235700"/>
              <a:gd name="connsiteX3" fmla="*/ 12192000 w 12192000"/>
              <a:gd name="connsiteY3" fmla="*/ 3159737 h 6235700"/>
              <a:gd name="connsiteX4" fmla="*/ 12192000 w 12192000"/>
              <a:gd name="connsiteY4" fmla="*/ 6235700 h 6235700"/>
              <a:gd name="connsiteX5" fmla="*/ 10923289 w 12192000"/>
              <a:gd name="connsiteY5" fmla="*/ 6235700 h 6235700"/>
              <a:gd name="connsiteX6" fmla="*/ 10897889 w 12192000"/>
              <a:gd name="connsiteY6" fmla="*/ 6235700 h 6235700"/>
              <a:gd name="connsiteX7" fmla="*/ 8927801 w 12192000"/>
              <a:gd name="connsiteY7" fmla="*/ 6235700 h 6235700"/>
              <a:gd name="connsiteX8" fmla="*/ 6268739 w 12192000"/>
              <a:gd name="connsiteY8" fmla="*/ 6235700 h 6235700"/>
              <a:gd name="connsiteX9" fmla="*/ 1309389 w 12192000"/>
              <a:gd name="connsiteY9" fmla="*/ 6235700 h 6235700"/>
              <a:gd name="connsiteX10" fmla="*/ 725189 w 12192000"/>
              <a:gd name="connsiteY10" fmla="*/ 6235700 h 6235700"/>
              <a:gd name="connsiteX11" fmla="*/ 0 w 12192000"/>
              <a:gd name="connsiteY11" fmla="*/ 6235700 h 6235700"/>
              <a:gd name="connsiteX12" fmla="*/ 0 w 12192000"/>
              <a:gd name="connsiteY12" fmla="*/ 3118545 h 6235700"/>
              <a:gd name="connsiteX13" fmla="*/ 147339 w 12192000"/>
              <a:gd name="connsiteY13" fmla="*/ 3017838 h 6235700"/>
              <a:gd name="connsiteX14" fmla="*/ 1290339 w 12192000"/>
              <a:gd name="connsiteY14" fmla="*/ 4048125 h 6235700"/>
              <a:gd name="connsiteX15" fmla="*/ 3712863 w 12192000"/>
              <a:gd name="connsiteY15" fmla="*/ 2212975 h 6235700"/>
              <a:gd name="connsiteX16" fmla="*/ 5005089 w 12192000"/>
              <a:gd name="connsiteY16" fmla="*/ 2954338 h 6235700"/>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535099 w 12192000"/>
              <a:gd name="connsiteY0" fmla="*/ 0 h 4289942"/>
              <a:gd name="connsiteX1" fmla="*/ 9184975 w 12192000"/>
              <a:gd name="connsiteY1" fmla="*/ 2442092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0 h 4289942"/>
              <a:gd name="connsiteX1" fmla="*/ 9695337 w 12192000"/>
              <a:gd name="connsiteY1" fmla="*/ 2091217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0 h 4289942"/>
              <a:gd name="connsiteX1" fmla="*/ 9695337 w 12192000"/>
              <a:gd name="connsiteY1" fmla="*/ 2091217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614821 h 4904763"/>
              <a:gd name="connsiteX1" fmla="*/ 9695337 w 12192000"/>
              <a:gd name="connsiteY1" fmla="*/ 2706038 h 4904763"/>
              <a:gd name="connsiteX2" fmla="*/ 11669413 w 12192000"/>
              <a:gd name="connsiteY2" fmla="*/ 1296376 h 4904763"/>
              <a:gd name="connsiteX3" fmla="*/ 12192000 w 12192000"/>
              <a:gd name="connsiteY3" fmla="*/ 0 h 4904763"/>
              <a:gd name="connsiteX4" fmla="*/ 12192000 w 12192000"/>
              <a:gd name="connsiteY4" fmla="*/ 4904763 h 4904763"/>
              <a:gd name="connsiteX5" fmla="*/ 10923289 w 12192000"/>
              <a:gd name="connsiteY5" fmla="*/ 4904763 h 4904763"/>
              <a:gd name="connsiteX6" fmla="*/ 10897889 w 12192000"/>
              <a:gd name="connsiteY6" fmla="*/ 4904763 h 4904763"/>
              <a:gd name="connsiteX7" fmla="*/ 8927801 w 12192000"/>
              <a:gd name="connsiteY7" fmla="*/ 4904763 h 4904763"/>
              <a:gd name="connsiteX8" fmla="*/ 6268739 w 12192000"/>
              <a:gd name="connsiteY8" fmla="*/ 4904763 h 4904763"/>
              <a:gd name="connsiteX9" fmla="*/ 1309389 w 12192000"/>
              <a:gd name="connsiteY9" fmla="*/ 4904763 h 4904763"/>
              <a:gd name="connsiteX10" fmla="*/ 725189 w 12192000"/>
              <a:gd name="connsiteY10" fmla="*/ 4904763 h 4904763"/>
              <a:gd name="connsiteX11" fmla="*/ 0 w 12192000"/>
              <a:gd name="connsiteY11" fmla="*/ 4904763 h 4904763"/>
              <a:gd name="connsiteX12" fmla="*/ 0 w 12192000"/>
              <a:gd name="connsiteY12" fmla="*/ 1787608 h 4904763"/>
              <a:gd name="connsiteX13" fmla="*/ 147339 w 12192000"/>
              <a:gd name="connsiteY13" fmla="*/ 1686901 h 4904763"/>
              <a:gd name="connsiteX14" fmla="*/ 1290339 w 12192000"/>
              <a:gd name="connsiteY14" fmla="*/ 2717188 h 4904763"/>
              <a:gd name="connsiteX15" fmla="*/ 3712863 w 12192000"/>
              <a:gd name="connsiteY15" fmla="*/ 882038 h 4904763"/>
              <a:gd name="connsiteX16" fmla="*/ 5005089 w 12192000"/>
              <a:gd name="connsiteY16" fmla="*/ 1623401 h 4904763"/>
              <a:gd name="connsiteX17" fmla="*/ 8535099 w 12192000"/>
              <a:gd name="connsiteY17" fmla="*/ 614821 h 4904763"/>
              <a:gd name="connsiteX0" fmla="*/ 8535099 w 12192000"/>
              <a:gd name="connsiteY0" fmla="*/ 614821 h 4904763"/>
              <a:gd name="connsiteX1" fmla="*/ 9695337 w 12192000"/>
              <a:gd name="connsiteY1" fmla="*/ 2706038 h 4904763"/>
              <a:gd name="connsiteX2" fmla="*/ 12192000 w 12192000"/>
              <a:gd name="connsiteY2" fmla="*/ 0 h 4904763"/>
              <a:gd name="connsiteX3" fmla="*/ 12192000 w 12192000"/>
              <a:gd name="connsiteY3" fmla="*/ 4904763 h 4904763"/>
              <a:gd name="connsiteX4" fmla="*/ 10923289 w 12192000"/>
              <a:gd name="connsiteY4" fmla="*/ 4904763 h 4904763"/>
              <a:gd name="connsiteX5" fmla="*/ 10897889 w 12192000"/>
              <a:gd name="connsiteY5" fmla="*/ 4904763 h 4904763"/>
              <a:gd name="connsiteX6" fmla="*/ 8927801 w 12192000"/>
              <a:gd name="connsiteY6" fmla="*/ 4904763 h 4904763"/>
              <a:gd name="connsiteX7" fmla="*/ 6268739 w 12192000"/>
              <a:gd name="connsiteY7" fmla="*/ 4904763 h 4904763"/>
              <a:gd name="connsiteX8" fmla="*/ 1309389 w 12192000"/>
              <a:gd name="connsiteY8" fmla="*/ 4904763 h 4904763"/>
              <a:gd name="connsiteX9" fmla="*/ 725189 w 12192000"/>
              <a:gd name="connsiteY9" fmla="*/ 4904763 h 4904763"/>
              <a:gd name="connsiteX10" fmla="*/ 0 w 12192000"/>
              <a:gd name="connsiteY10" fmla="*/ 4904763 h 4904763"/>
              <a:gd name="connsiteX11" fmla="*/ 0 w 12192000"/>
              <a:gd name="connsiteY11" fmla="*/ 1787608 h 4904763"/>
              <a:gd name="connsiteX12" fmla="*/ 147339 w 12192000"/>
              <a:gd name="connsiteY12" fmla="*/ 1686901 h 4904763"/>
              <a:gd name="connsiteX13" fmla="*/ 1290339 w 12192000"/>
              <a:gd name="connsiteY13" fmla="*/ 2717188 h 4904763"/>
              <a:gd name="connsiteX14" fmla="*/ 3712863 w 12192000"/>
              <a:gd name="connsiteY14" fmla="*/ 882038 h 4904763"/>
              <a:gd name="connsiteX15" fmla="*/ 5005089 w 12192000"/>
              <a:gd name="connsiteY15" fmla="*/ 1623401 h 4904763"/>
              <a:gd name="connsiteX16" fmla="*/ 8535099 w 12192000"/>
              <a:gd name="connsiteY16" fmla="*/ 614821 h 49047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712863 w 12192000"/>
              <a:gd name="connsiteY14" fmla="*/ 1339238 h 5361963"/>
              <a:gd name="connsiteX15" fmla="*/ 5005089 w 12192000"/>
              <a:gd name="connsiteY15" fmla="*/ 2080601 h 5361963"/>
              <a:gd name="connsiteX16" fmla="*/ 8535099 w 12192000"/>
              <a:gd name="connsiteY16" fmla="*/ 1072021 h 53619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712863 w 12192000"/>
              <a:gd name="connsiteY14" fmla="*/ 1339238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652267 w 12192000"/>
              <a:gd name="connsiteY1" fmla="*/ 3141973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652267 w 12192000"/>
              <a:gd name="connsiteY1" fmla="*/ 3141973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258862 w 12192000"/>
              <a:gd name="connsiteY1" fmla="*/ 2759201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258862 w 12192000"/>
              <a:gd name="connsiteY1" fmla="*/ 2759201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370273 h 4660215"/>
              <a:gd name="connsiteX1" fmla="*/ 10258862 w 12192000"/>
              <a:gd name="connsiteY1" fmla="*/ 2057453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370273 h 4660215"/>
              <a:gd name="connsiteX1" fmla="*/ 10258862 w 12192000"/>
              <a:gd name="connsiteY1" fmla="*/ 2057453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370273 h 4660215"/>
              <a:gd name="connsiteX1" fmla="*/ 10450248 w 12192000"/>
              <a:gd name="connsiteY1" fmla="*/ 2206309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0 h 4289942"/>
              <a:gd name="connsiteX1" fmla="*/ 10450248 w 12192000"/>
              <a:gd name="connsiteY1" fmla="*/ 1836036 h 4289942"/>
              <a:gd name="connsiteX2" fmla="*/ 12192000 w 12192000"/>
              <a:gd name="connsiteY2" fmla="*/ 1867 h 4289942"/>
              <a:gd name="connsiteX3" fmla="*/ 12192000 w 12192000"/>
              <a:gd name="connsiteY3" fmla="*/ 4289942 h 4289942"/>
              <a:gd name="connsiteX4" fmla="*/ 10923289 w 12192000"/>
              <a:gd name="connsiteY4" fmla="*/ 4289942 h 4289942"/>
              <a:gd name="connsiteX5" fmla="*/ 10897889 w 12192000"/>
              <a:gd name="connsiteY5" fmla="*/ 4289942 h 4289942"/>
              <a:gd name="connsiteX6" fmla="*/ 8927801 w 12192000"/>
              <a:gd name="connsiteY6" fmla="*/ 4289942 h 4289942"/>
              <a:gd name="connsiteX7" fmla="*/ 6268739 w 12192000"/>
              <a:gd name="connsiteY7" fmla="*/ 4289942 h 4289942"/>
              <a:gd name="connsiteX8" fmla="*/ 1309389 w 12192000"/>
              <a:gd name="connsiteY8" fmla="*/ 4289942 h 4289942"/>
              <a:gd name="connsiteX9" fmla="*/ 725189 w 12192000"/>
              <a:gd name="connsiteY9" fmla="*/ 4289942 h 4289942"/>
              <a:gd name="connsiteX10" fmla="*/ 0 w 12192000"/>
              <a:gd name="connsiteY10" fmla="*/ 4289942 h 4289942"/>
              <a:gd name="connsiteX11" fmla="*/ 0 w 12192000"/>
              <a:gd name="connsiteY11" fmla="*/ 1172787 h 4289942"/>
              <a:gd name="connsiteX12" fmla="*/ 147339 w 12192000"/>
              <a:gd name="connsiteY12" fmla="*/ 1072080 h 4289942"/>
              <a:gd name="connsiteX13" fmla="*/ 1290339 w 12192000"/>
              <a:gd name="connsiteY13" fmla="*/ 2102367 h 4289942"/>
              <a:gd name="connsiteX14" fmla="*/ 3510844 w 12192000"/>
              <a:gd name="connsiteY14" fmla="*/ 490501 h 4289942"/>
              <a:gd name="connsiteX15" fmla="*/ 5387861 w 12192000"/>
              <a:gd name="connsiteY15" fmla="*/ 1306291 h 4289942"/>
              <a:gd name="connsiteX16" fmla="*/ 8535099 w 12192000"/>
              <a:gd name="connsiteY16" fmla="*/ 0 h 4289942"/>
              <a:gd name="connsiteX0" fmla="*/ 8535099 w 12192000"/>
              <a:gd name="connsiteY0" fmla="*/ 0 h 4289942"/>
              <a:gd name="connsiteX1" fmla="*/ 10450248 w 12192000"/>
              <a:gd name="connsiteY1" fmla="*/ 1836036 h 4289942"/>
              <a:gd name="connsiteX2" fmla="*/ 12192000 w 12192000"/>
              <a:gd name="connsiteY2" fmla="*/ 1867 h 4289942"/>
              <a:gd name="connsiteX3" fmla="*/ 12192000 w 12192000"/>
              <a:gd name="connsiteY3" fmla="*/ 4289942 h 4289942"/>
              <a:gd name="connsiteX4" fmla="*/ 10923289 w 12192000"/>
              <a:gd name="connsiteY4" fmla="*/ 4289942 h 4289942"/>
              <a:gd name="connsiteX5" fmla="*/ 10897889 w 12192000"/>
              <a:gd name="connsiteY5" fmla="*/ 4289942 h 4289942"/>
              <a:gd name="connsiteX6" fmla="*/ 8927801 w 12192000"/>
              <a:gd name="connsiteY6" fmla="*/ 4289942 h 4289942"/>
              <a:gd name="connsiteX7" fmla="*/ 6268739 w 12192000"/>
              <a:gd name="connsiteY7" fmla="*/ 4289942 h 4289942"/>
              <a:gd name="connsiteX8" fmla="*/ 1309389 w 12192000"/>
              <a:gd name="connsiteY8" fmla="*/ 4289942 h 4289942"/>
              <a:gd name="connsiteX9" fmla="*/ 725189 w 12192000"/>
              <a:gd name="connsiteY9" fmla="*/ 4289942 h 4289942"/>
              <a:gd name="connsiteX10" fmla="*/ 0 w 12192000"/>
              <a:gd name="connsiteY10" fmla="*/ 4289942 h 4289942"/>
              <a:gd name="connsiteX11" fmla="*/ 0 w 12192000"/>
              <a:gd name="connsiteY11" fmla="*/ 1172787 h 4289942"/>
              <a:gd name="connsiteX12" fmla="*/ 147339 w 12192000"/>
              <a:gd name="connsiteY12" fmla="*/ 1072080 h 4289942"/>
              <a:gd name="connsiteX13" fmla="*/ 1290339 w 12192000"/>
              <a:gd name="connsiteY13" fmla="*/ 2102367 h 4289942"/>
              <a:gd name="connsiteX14" fmla="*/ 3510844 w 12192000"/>
              <a:gd name="connsiteY14" fmla="*/ 490501 h 4289942"/>
              <a:gd name="connsiteX15" fmla="*/ 5387861 w 12192000"/>
              <a:gd name="connsiteY15" fmla="*/ 1306291 h 4289942"/>
              <a:gd name="connsiteX16" fmla="*/ 8535099 w 12192000"/>
              <a:gd name="connsiteY16" fmla="*/ 0 h 4289942"/>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264297 w 12192000"/>
              <a:gd name="connsiteY12" fmla="*/ 2824585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264297 w 12192000"/>
              <a:gd name="connsiteY12" fmla="*/ 2824585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264297 w 12192000"/>
              <a:gd name="connsiteY11" fmla="*/ 2824585 h 5723471"/>
              <a:gd name="connsiteX12" fmla="*/ 1290339 w 12192000"/>
              <a:gd name="connsiteY12" fmla="*/ 3535896 h 5723471"/>
              <a:gd name="connsiteX13" fmla="*/ 3510844 w 12192000"/>
              <a:gd name="connsiteY13" fmla="*/ 1924030 h 5723471"/>
              <a:gd name="connsiteX14" fmla="*/ 5387861 w 12192000"/>
              <a:gd name="connsiteY14" fmla="*/ 2739820 h 5723471"/>
              <a:gd name="connsiteX15" fmla="*/ 8535099 w 12192000"/>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291856 w 12193517"/>
              <a:gd name="connsiteY12" fmla="*/ 3535896 h 5723471"/>
              <a:gd name="connsiteX13" fmla="*/ 3512361 w 12193517"/>
              <a:gd name="connsiteY13" fmla="*/ 1924030 h 5723471"/>
              <a:gd name="connsiteX14" fmla="*/ 5389378 w 12193517"/>
              <a:gd name="connsiteY14" fmla="*/ 2739820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5389378 w 12193517"/>
              <a:gd name="connsiteY14" fmla="*/ 2739820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5229890 w 12193517"/>
              <a:gd name="connsiteY14" fmla="*/ 3175754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536616 w 12193517"/>
              <a:gd name="connsiteY0" fmla="*/ 1433529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026253 w 12193517"/>
              <a:gd name="connsiteY15" fmla="*/ 1795036 h 5723471"/>
              <a:gd name="connsiteX0" fmla="*/ 8419658 w 12193517"/>
              <a:gd name="connsiteY0" fmla="*/ 1497324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377338 w 12193517"/>
              <a:gd name="connsiteY1" fmla="*/ 285489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377338 w 12193517"/>
              <a:gd name="connsiteY1" fmla="*/ 285489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008227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419658 w 12193517"/>
              <a:gd name="connsiteY15" fmla="*/ 1008227 h 5234374"/>
              <a:gd name="connsiteX0" fmla="*/ 8419658 w 12193517"/>
              <a:gd name="connsiteY0" fmla="*/ 1008227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419658 w 12193517"/>
              <a:gd name="connsiteY15" fmla="*/ 1008227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3517" h="5234374">
                <a:moveTo>
                  <a:pt x="8515352" y="1390999"/>
                </a:moveTo>
                <a:cubicBezTo>
                  <a:pt x="8923362" y="1609606"/>
                  <a:pt x="10065020" y="1987702"/>
                  <a:pt x="10568724" y="2174412"/>
                </a:cubicBezTo>
                <a:cubicBezTo>
                  <a:pt x="10901214" y="1796939"/>
                  <a:pt x="11403827" y="1004794"/>
                  <a:pt x="12193517" y="0"/>
                </a:cubicBezTo>
                <a:lnTo>
                  <a:pt x="12193517" y="5234374"/>
                </a:lnTo>
                <a:lnTo>
                  <a:pt x="10924806" y="5234374"/>
                </a:lnTo>
                <a:lnTo>
                  <a:pt x="10899406" y="5234374"/>
                </a:lnTo>
                <a:lnTo>
                  <a:pt x="8929318" y="5234374"/>
                </a:lnTo>
                <a:lnTo>
                  <a:pt x="6270256" y="5234374"/>
                </a:lnTo>
                <a:lnTo>
                  <a:pt x="1310906" y="5234374"/>
                </a:lnTo>
                <a:lnTo>
                  <a:pt x="726706" y="5234374"/>
                </a:lnTo>
                <a:lnTo>
                  <a:pt x="1517" y="5234374"/>
                </a:lnTo>
                <a:cubicBezTo>
                  <a:pt x="1011" y="4314153"/>
                  <a:pt x="506" y="3393932"/>
                  <a:pt x="0" y="2473711"/>
                </a:cubicBezTo>
                <a:lnTo>
                  <a:pt x="1632098" y="3301980"/>
                </a:lnTo>
                <a:lnTo>
                  <a:pt x="3108323" y="2115417"/>
                </a:lnTo>
                <a:lnTo>
                  <a:pt x="4900281" y="2878041"/>
                </a:lnTo>
                <a:cubicBezTo>
                  <a:pt x="5318495" y="2630453"/>
                  <a:pt x="7905751" y="1638587"/>
                  <a:pt x="8515352" y="1390999"/>
                </a:cubicBezTo>
                <a:close/>
              </a:path>
            </a:pathLst>
          </a:custGeom>
          <a:gradFill flip="none" rotWithShape="1">
            <a:gsLst>
              <a:gs pos="72000">
                <a:srgbClr val="F99D1C">
                  <a:alpha val="0"/>
                </a:srgbClr>
              </a:gs>
              <a:gs pos="31000">
                <a:srgbClr val="F99D1C">
                  <a:alpha val="33000"/>
                </a:srgbClr>
              </a:gs>
            </a:gsLst>
            <a:lin ang="5400000" scaled="1"/>
            <a:tileRect/>
          </a:gradFill>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black"/>
              </a:solidFill>
              <a:effectLst/>
              <a:uLnTx/>
              <a:uFillTx/>
              <a:latin typeface="+mn-lt"/>
            </a:endParaRPr>
          </a:p>
        </p:txBody>
      </p:sp>
      <p:sp>
        <p:nvSpPr>
          <p:cNvPr id="11" name="Freeform: Shape 10">
            <a:extLst>
              <a:ext uri="{FF2B5EF4-FFF2-40B4-BE49-F238E27FC236}">
                <a16:creationId xmlns:a16="http://schemas.microsoft.com/office/drawing/2014/main" id="{D1ECCD0B-6718-4526-BC7D-66EC6710E05F}"/>
              </a:ext>
            </a:extLst>
          </p:cNvPr>
          <p:cNvSpPr/>
          <p:nvPr/>
        </p:nvSpPr>
        <p:spPr bwMode="ltGray">
          <a:xfrm>
            <a:off x="-1" y="2279465"/>
            <a:ext cx="12192001" cy="4267386"/>
          </a:xfrm>
          <a:custGeom>
            <a:avLst/>
            <a:gdLst>
              <a:gd name="connsiteX0" fmla="*/ 5921077 w 12192001"/>
              <a:gd name="connsiteY0" fmla="*/ 0 h 4424363"/>
              <a:gd name="connsiteX1" fmla="*/ 7929264 w 12192001"/>
              <a:gd name="connsiteY1" fmla="*/ 2073275 h 4424363"/>
              <a:gd name="connsiteX2" fmla="*/ 10021590 w 12192001"/>
              <a:gd name="connsiteY2" fmla="*/ 539750 h 4424363"/>
              <a:gd name="connsiteX3" fmla="*/ 12192001 w 12192001"/>
              <a:gd name="connsiteY3" fmla="*/ 2677964 h 4424363"/>
              <a:gd name="connsiteX4" fmla="*/ 12192001 w 12192001"/>
              <a:gd name="connsiteY4" fmla="*/ 4424363 h 4424363"/>
              <a:gd name="connsiteX5" fmla="*/ 11405890 w 12192001"/>
              <a:gd name="connsiteY5" fmla="*/ 4424363 h 4424363"/>
              <a:gd name="connsiteX6" fmla="*/ 10821690 w 12192001"/>
              <a:gd name="connsiteY6" fmla="*/ 4424363 h 4424363"/>
              <a:gd name="connsiteX7" fmla="*/ 5862340 w 12192001"/>
              <a:gd name="connsiteY7" fmla="*/ 4424363 h 4424363"/>
              <a:gd name="connsiteX8" fmla="*/ 3204864 w 12192001"/>
              <a:gd name="connsiteY8" fmla="*/ 4424363 h 4424363"/>
              <a:gd name="connsiteX9" fmla="*/ 1233190 w 12192001"/>
              <a:gd name="connsiteY9" fmla="*/ 4424363 h 4424363"/>
              <a:gd name="connsiteX10" fmla="*/ 1210964 w 12192001"/>
              <a:gd name="connsiteY10" fmla="*/ 4424363 h 4424363"/>
              <a:gd name="connsiteX11" fmla="*/ 0 w 12192001"/>
              <a:gd name="connsiteY11" fmla="*/ 4424363 h 4424363"/>
              <a:gd name="connsiteX12" fmla="*/ 0 w 12192001"/>
              <a:gd name="connsiteY12" fmla="*/ 1227890 h 4424363"/>
              <a:gd name="connsiteX13" fmla="*/ 699790 w 12192001"/>
              <a:gd name="connsiteY13" fmla="*/ 501650 h 4424363"/>
              <a:gd name="connsiteX14" fmla="*/ 2996902 w 12192001"/>
              <a:gd name="connsiteY14" fmla="*/ 2790825 h 4424363"/>
              <a:gd name="connsiteX15" fmla="*/ 4654253 w 12192001"/>
              <a:gd name="connsiteY15" fmla="*/ 565150 h 4424363"/>
              <a:gd name="connsiteX0" fmla="*/ 5921077 w 12192001"/>
              <a:gd name="connsiteY0" fmla="*/ 140734 h 4565097"/>
              <a:gd name="connsiteX1" fmla="*/ 7929264 w 12192001"/>
              <a:gd name="connsiteY1" fmla="*/ 2214009 h 4565097"/>
              <a:gd name="connsiteX2" fmla="*/ 10797767 w 12192001"/>
              <a:gd name="connsiteY2" fmla="*/ 0 h 4565097"/>
              <a:gd name="connsiteX3" fmla="*/ 12192001 w 12192001"/>
              <a:gd name="connsiteY3" fmla="*/ 2818698 h 4565097"/>
              <a:gd name="connsiteX4" fmla="*/ 12192001 w 12192001"/>
              <a:gd name="connsiteY4" fmla="*/ 4565097 h 4565097"/>
              <a:gd name="connsiteX5" fmla="*/ 11405890 w 12192001"/>
              <a:gd name="connsiteY5" fmla="*/ 4565097 h 4565097"/>
              <a:gd name="connsiteX6" fmla="*/ 10821690 w 12192001"/>
              <a:gd name="connsiteY6" fmla="*/ 4565097 h 4565097"/>
              <a:gd name="connsiteX7" fmla="*/ 5862340 w 12192001"/>
              <a:gd name="connsiteY7" fmla="*/ 4565097 h 4565097"/>
              <a:gd name="connsiteX8" fmla="*/ 3204864 w 12192001"/>
              <a:gd name="connsiteY8" fmla="*/ 4565097 h 4565097"/>
              <a:gd name="connsiteX9" fmla="*/ 1233190 w 12192001"/>
              <a:gd name="connsiteY9" fmla="*/ 4565097 h 4565097"/>
              <a:gd name="connsiteX10" fmla="*/ 1210964 w 12192001"/>
              <a:gd name="connsiteY10" fmla="*/ 4565097 h 4565097"/>
              <a:gd name="connsiteX11" fmla="*/ 0 w 12192001"/>
              <a:gd name="connsiteY11" fmla="*/ 4565097 h 4565097"/>
              <a:gd name="connsiteX12" fmla="*/ 0 w 12192001"/>
              <a:gd name="connsiteY12" fmla="*/ 1368624 h 4565097"/>
              <a:gd name="connsiteX13" fmla="*/ 699790 w 12192001"/>
              <a:gd name="connsiteY13" fmla="*/ 642384 h 4565097"/>
              <a:gd name="connsiteX14" fmla="*/ 2996902 w 12192001"/>
              <a:gd name="connsiteY14" fmla="*/ 2931559 h 4565097"/>
              <a:gd name="connsiteX15" fmla="*/ 4654253 w 12192001"/>
              <a:gd name="connsiteY15" fmla="*/ 705884 h 4565097"/>
              <a:gd name="connsiteX16" fmla="*/ 5921077 w 12192001"/>
              <a:gd name="connsiteY16" fmla="*/ 140734 h 4565097"/>
              <a:gd name="connsiteX0" fmla="*/ 5921077 w 12202633"/>
              <a:gd name="connsiteY0" fmla="*/ 140734 h 4565097"/>
              <a:gd name="connsiteX1" fmla="*/ 7929264 w 12202633"/>
              <a:gd name="connsiteY1" fmla="*/ 2214009 h 4565097"/>
              <a:gd name="connsiteX2" fmla="*/ 10797767 w 12202633"/>
              <a:gd name="connsiteY2" fmla="*/ 0 h 4565097"/>
              <a:gd name="connsiteX3" fmla="*/ 12202633 w 12202633"/>
              <a:gd name="connsiteY3" fmla="*/ 809144 h 4565097"/>
              <a:gd name="connsiteX4" fmla="*/ 12192001 w 12202633"/>
              <a:gd name="connsiteY4" fmla="*/ 4565097 h 4565097"/>
              <a:gd name="connsiteX5" fmla="*/ 11405890 w 12202633"/>
              <a:gd name="connsiteY5" fmla="*/ 4565097 h 4565097"/>
              <a:gd name="connsiteX6" fmla="*/ 10821690 w 12202633"/>
              <a:gd name="connsiteY6" fmla="*/ 4565097 h 4565097"/>
              <a:gd name="connsiteX7" fmla="*/ 5862340 w 12202633"/>
              <a:gd name="connsiteY7" fmla="*/ 4565097 h 4565097"/>
              <a:gd name="connsiteX8" fmla="*/ 3204864 w 12202633"/>
              <a:gd name="connsiteY8" fmla="*/ 4565097 h 4565097"/>
              <a:gd name="connsiteX9" fmla="*/ 1233190 w 12202633"/>
              <a:gd name="connsiteY9" fmla="*/ 4565097 h 4565097"/>
              <a:gd name="connsiteX10" fmla="*/ 1210964 w 12202633"/>
              <a:gd name="connsiteY10" fmla="*/ 4565097 h 4565097"/>
              <a:gd name="connsiteX11" fmla="*/ 0 w 12202633"/>
              <a:gd name="connsiteY11" fmla="*/ 4565097 h 4565097"/>
              <a:gd name="connsiteX12" fmla="*/ 0 w 12202633"/>
              <a:gd name="connsiteY12" fmla="*/ 1368624 h 4565097"/>
              <a:gd name="connsiteX13" fmla="*/ 699790 w 12202633"/>
              <a:gd name="connsiteY13" fmla="*/ 642384 h 4565097"/>
              <a:gd name="connsiteX14" fmla="*/ 2996902 w 12202633"/>
              <a:gd name="connsiteY14" fmla="*/ 2931559 h 4565097"/>
              <a:gd name="connsiteX15" fmla="*/ 4654253 w 12202633"/>
              <a:gd name="connsiteY15" fmla="*/ 705884 h 4565097"/>
              <a:gd name="connsiteX16" fmla="*/ 5921077 w 12202633"/>
              <a:gd name="connsiteY16" fmla="*/ 140734 h 4565097"/>
              <a:gd name="connsiteX0" fmla="*/ 5921077 w 12202633"/>
              <a:gd name="connsiteY0" fmla="*/ 0 h 4424363"/>
              <a:gd name="connsiteX1" fmla="*/ 7929264 w 12202633"/>
              <a:gd name="connsiteY1" fmla="*/ 2073275 h 4424363"/>
              <a:gd name="connsiteX2" fmla="*/ 10680809 w 12202633"/>
              <a:gd name="connsiteY2" fmla="*/ 582280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680809 w 12202633"/>
              <a:gd name="connsiteY2" fmla="*/ 582280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457525 w 12202633"/>
              <a:gd name="connsiteY2" fmla="*/ 475954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60623 w 12202633"/>
              <a:gd name="connsiteY1" fmla="*/ 1935052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60623 w 12202633"/>
              <a:gd name="connsiteY1" fmla="*/ 1935052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165156 w 12202633"/>
              <a:gd name="connsiteY15" fmla="*/ 1107410 h 4424363"/>
              <a:gd name="connsiteX16" fmla="*/ 5921077 w 12202633"/>
              <a:gd name="connsiteY16" fmla="*/ 0 h 4424363"/>
              <a:gd name="connsiteX0" fmla="*/ 5506407 w 12202633"/>
              <a:gd name="connsiteY0" fmla="*/ 29978 h 3922713"/>
              <a:gd name="connsiteX1" fmla="*/ 8960623 w 12202633"/>
              <a:gd name="connsiteY1" fmla="*/ 143340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8864930 w 12202633"/>
              <a:gd name="connsiteY1" fmla="*/ 134834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8864930 w 12202633"/>
              <a:gd name="connsiteY1" fmla="*/ 134834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7091917 w 12202633"/>
              <a:gd name="connsiteY1" fmla="*/ 671955 h 3922713"/>
              <a:gd name="connsiteX2" fmla="*/ 8864930 w 12202633"/>
              <a:gd name="connsiteY2" fmla="*/ 1348342 h 3922713"/>
              <a:gd name="connsiteX3" fmla="*/ 10733972 w 12202633"/>
              <a:gd name="connsiteY3" fmla="*/ 112527 h 3922713"/>
              <a:gd name="connsiteX4" fmla="*/ 12202633 w 12202633"/>
              <a:gd name="connsiteY4" fmla="*/ 166760 h 3922713"/>
              <a:gd name="connsiteX5" fmla="*/ 12192001 w 12202633"/>
              <a:gd name="connsiteY5" fmla="*/ 3922713 h 3922713"/>
              <a:gd name="connsiteX6" fmla="*/ 11405890 w 12202633"/>
              <a:gd name="connsiteY6" fmla="*/ 3922713 h 3922713"/>
              <a:gd name="connsiteX7" fmla="*/ 10821690 w 12202633"/>
              <a:gd name="connsiteY7" fmla="*/ 3922713 h 3922713"/>
              <a:gd name="connsiteX8" fmla="*/ 5862340 w 12202633"/>
              <a:gd name="connsiteY8" fmla="*/ 3922713 h 3922713"/>
              <a:gd name="connsiteX9" fmla="*/ 3204864 w 12202633"/>
              <a:gd name="connsiteY9" fmla="*/ 3922713 h 3922713"/>
              <a:gd name="connsiteX10" fmla="*/ 1233190 w 12202633"/>
              <a:gd name="connsiteY10" fmla="*/ 3922713 h 3922713"/>
              <a:gd name="connsiteX11" fmla="*/ 1210964 w 12202633"/>
              <a:gd name="connsiteY11" fmla="*/ 3922713 h 3922713"/>
              <a:gd name="connsiteX12" fmla="*/ 0 w 12202633"/>
              <a:gd name="connsiteY12" fmla="*/ 3922713 h 3922713"/>
              <a:gd name="connsiteX13" fmla="*/ 0 w 12202633"/>
              <a:gd name="connsiteY13" fmla="*/ 726240 h 3922713"/>
              <a:gd name="connsiteX14" fmla="*/ 699790 w 12202633"/>
              <a:gd name="connsiteY14" fmla="*/ 0 h 3922713"/>
              <a:gd name="connsiteX15" fmla="*/ 2996902 w 12202633"/>
              <a:gd name="connsiteY15" fmla="*/ 2289175 h 3922713"/>
              <a:gd name="connsiteX16" fmla="*/ 4165156 w 12202633"/>
              <a:gd name="connsiteY16" fmla="*/ 605760 h 3922713"/>
              <a:gd name="connsiteX17" fmla="*/ 5506407 w 12202633"/>
              <a:gd name="connsiteY17" fmla="*/ 29978 h 3922713"/>
              <a:gd name="connsiteX0" fmla="*/ 5506407 w 12202633"/>
              <a:gd name="connsiteY0" fmla="*/ 29978 h 3922713"/>
              <a:gd name="connsiteX1" fmla="*/ 7091917 w 12202633"/>
              <a:gd name="connsiteY1" fmla="*/ 671955 h 3922713"/>
              <a:gd name="connsiteX2" fmla="*/ 8027582 w 12202633"/>
              <a:gd name="connsiteY2" fmla="*/ 1033462 h 3922713"/>
              <a:gd name="connsiteX3" fmla="*/ 8864930 w 12202633"/>
              <a:gd name="connsiteY3" fmla="*/ 1348342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091917 w 12202633"/>
              <a:gd name="connsiteY1" fmla="*/ 671955 h 3922713"/>
              <a:gd name="connsiteX2" fmla="*/ 8144540 w 12202633"/>
              <a:gd name="connsiteY2" fmla="*/ 554997 h 3922713"/>
              <a:gd name="connsiteX3" fmla="*/ 8864930 w 12202633"/>
              <a:gd name="connsiteY3" fmla="*/ 1348342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091917 w 12202633"/>
              <a:gd name="connsiteY1" fmla="*/ 671955 h 3922713"/>
              <a:gd name="connsiteX2" fmla="*/ 8144540 w 12202633"/>
              <a:gd name="connsiteY2" fmla="*/ 554997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144540 w 12202633"/>
              <a:gd name="connsiteY2" fmla="*/ 554997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374651 h 4267386"/>
              <a:gd name="connsiteX1" fmla="*/ 7442791 w 12202633"/>
              <a:gd name="connsiteY1" fmla="*/ 1229280 h 4267386"/>
              <a:gd name="connsiteX2" fmla="*/ 8569842 w 12202633"/>
              <a:gd name="connsiteY2" fmla="*/ 803977 h 4267386"/>
              <a:gd name="connsiteX3" fmla="*/ 8726707 w 12202633"/>
              <a:gd name="connsiteY3" fmla="*/ 1342142 h 4267386"/>
              <a:gd name="connsiteX4" fmla="*/ 11084847 w 12202633"/>
              <a:gd name="connsiteY4" fmla="*/ 0 h 4267386"/>
              <a:gd name="connsiteX5" fmla="*/ 12202633 w 12202633"/>
              <a:gd name="connsiteY5" fmla="*/ 511433 h 4267386"/>
              <a:gd name="connsiteX6" fmla="*/ 12192001 w 12202633"/>
              <a:gd name="connsiteY6" fmla="*/ 4267386 h 4267386"/>
              <a:gd name="connsiteX7" fmla="*/ 11405890 w 12202633"/>
              <a:gd name="connsiteY7" fmla="*/ 4267386 h 4267386"/>
              <a:gd name="connsiteX8" fmla="*/ 10821690 w 12202633"/>
              <a:gd name="connsiteY8" fmla="*/ 4267386 h 4267386"/>
              <a:gd name="connsiteX9" fmla="*/ 5862340 w 12202633"/>
              <a:gd name="connsiteY9" fmla="*/ 4267386 h 4267386"/>
              <a:gd name="connsiteX10" fmla="*/ 3204864 w 12202633"/>
              <a:gd name="connsiteY10" fmla="*/ 4267386 h 4267386"/>
              <a:gd name="connsiteX11" fmla="*/ 1233190 w 12202633"/>
              <a:gd name="connsiteY11" fmla="*/ 4267386 h 4267386"/>
              <a:gd name="connsiteX12" fmla="*/ 1210964 w 12202633"/>
              <a:gd name="connsiteY12" fmla="*/ 4267386 h 4267386"/>
              <a:gd name="connsiteX13" fmla="*/ 0 w 12202633"/>
              <a:gd name="connsiteY13" fmla="*/ 4267386 h 4267386"/>
              <a:gd name="connsiteX14" fmla="*/ 0 w 12202633"/>
              <a:gd name="connsiteY14" fmla="*/ 1070913 h 4267386"/>
              <a:gd name="connsiteX15" fmla="*/ 699790 w 12202633"/>
              <a:gd name="connsiteY15" fmla="*/ 344673 h 4267386"/>
              <a:gd name="connsiteX16" fmla="*/ 2996902 w 12202633"/>
              <a:gd name="connsiteY16" fmla="*/ 2633848 h 4267386"/>
              <a:gd name="connsiteX17" fmla="*/ 4165156 w 12202633"/>
              <a:gd name="connsiteY17" fmla="*/ 950433 h 4267386"/>
              <a:gd name="connsiteX18" fmla="*/ 5506407 w 12202633"/>
              <a:gd name="connsiteY18"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1233190 w 12192001"/>
              <a:gd name="connsiteY11" fmla="*/ 4267386 h 4267386"/>
              <a:gd name="connsiteX12" fmla="*/ 1210964 w 12192001"/>
              <a:gd name="connsiteY12" fmla="*/ 4267386 h 4267386"/>
              <a:gd name="connsiteX13" fmla="*/ 0 w 12192001"/>
              <a:gd name="connsiteY13" fmla="*/ 4267386 h 4267386"/>
              <a:gd name="connsiteX14" fmla="*/ 0 w 12192001"/>
              <a:gd name="connsiteY14" fmla="*/ 1070913 h 4267386"/>
              <a:gd name="connsiteX15" fmla="*/ 699790 w 12192001"/>
              <a:gd name="connsiteY15" fmla="*/ 344673 h 4267386"/>
              <a:gd name="connsiteX16" fmla="*/ 2996902 w 12192001"/>
              <a:gd name="connsiteY16" fmla="*/ 2633848 h 4267386"/>
              <a:gd name="connsiteX17" fmla="*/ 4165156 w 12192001"/>
              <a:gd name="connsiteY17" fmla="*/ 950433 h 4267386"/>
              <a:gd name="connsiteX18" fmla="*/ 5506407 w 12192001"/>
              <a:gd name="connsiteY18"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1233190 w 12192001"/>
              <a:gd name="connsiteY11" fmla="*/ 4267386 h 4267386"/>
              <a:gd name="connsiteX12" fmla="*/ 0 w 12192001"/>
              <a:gd name="connsiteY12" fmla="*/ 4267386 h 4267386"/>
              <a:gd name="connsiteX13" fmla="*/ 0 w 12192001"/>
              <a:gd name="connsiteY13" fmla="*/ 1070913 h 4267386"/>
              <a:gd name="connsiteX14" fmla="*/ 699790 w 12192001"/>
              <a:gd name="connsiteY14" fmla="*/ 344673 h 4267386"/>
              <a:gd name="connsiteX15" fmla="*/ 2996902 w 12192001"/>
              <a:gd name="connsiteY15" fmla="*/ 2633848 h 4267386"/>
              <a:gd name="connsiteX16" fmla="*/ 4165156 w 12192001"/>
              <a:gd name="connsiteY16" fmla="*/ 950433 h 4267386"/>
              <a:gd name="connsiteX17" fmla="*/ 5506407 w 12192001"/>
              <a:gd name="connsiteY17"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0 w 12192001"/>
              <a:gd name="connsiteY11" fmla="*/ 4267386 h 4267386"/>
              <a:gd name="connsiteX12" fmla="*/ 0 w 12192001"/>
              <a:gd name="connsiteY12" fmla="*/ 1070913 h 4267386"/>
              <a:gd name="connsiteX13" fmla="*/ 699790 w 12192001"/>
              <a:gd name="connsiteY13" fmla="*/ 344673 h 4267386"/>
              <a:gd name="connsiteX14" fmla="*/ 2996902 w 12192001"/>
              <a:gd name="connsiteY14" fmla="*/ 2633848 h 4267386"/>
              <a:gd name="connsiteX15" fmla="*/ 4165156 w 12192001"/>
              <a:gd name="connsiteY15" fmla="*/ 950433 h 4267386"/>
              <a:gd name="connsiteX16" fmla="*/ 5506407 w 12192001"/>
              <a:gd name="connsiteY16"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0 w 12192001"/>
              <a:gd name="connsiteY10" fmla="*/ 4267386 h 4267386"/>
              <a:gd name="connsiteX11" fmla="*/ 0 w 12192001"/>
              <a:gd name="connsiteY11" fmla="*/ 1070913 h 4267386"/>
              <a:gd name="connsiteX12" fmla="*/ 699790 w 12192001"/>
              <a:gd name="connsiteY12" fmla="*/ 344673 h 4267386"/>
              <a:gd name="connsiteX13" fmla="*/ 2996902 w 12192001"/>
              <a:gd name="connsiteY13" fmla="*/ 2633848 h 4267386"/>
              <a:gd name="connsiteX14" fmla="*/ 4165156 w 12192001"/>
              <a:gd name="connsiteY14" fmla="*/ 950433 h 4267386"/>
              <a:gd name="connsiteX15" fmla="*/ 5506407 w 12192001"/>
              <a:gd name="connsiteY15"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0 w 12192001"/>
              <a:gd name="connsiteY9" fmla="*/ 4267386 h 4267386"/>
              <a:gd name="connsiteX10" fmla="*/ 0 w 12192001"/>
              <a:gd name="connsiteY10" fmla="*/ 1070913 h 4267386"/>
              <a:gd name="connsiteX11" fmla="*/ 699790 w 12192001"/>
              <a:gd name="connsiteY11" fmla="*/ 344673 h 4267386"/>
              <a:gd name="connsiteX12" fmla="*/ 2996902 w 12192001"/>
              <a:gd name="connsiteY12" fmla="*/ 2633848 h 4267386"/>
              <a:gd name="connsiteX13" fmla="*/ 4165156 w 12192001"/>
              <a:gd name="connsiteY13" fmla="*/ 950433 h 4267386"/>
              <a:gd name="connsiteX14" fmla="*/ 5506407 w 12192001"/>
              <a:gd name="connsiteY14"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0 w 12192001"/>
              <a:gd name="connsiteY8" fmla="*/ 4267386 h 4267386"/>
              <a:gd name="connsiteX9" fmla="*/ 0 w 12192001"/>
              <a:gd name="connsiteY9" fmla="*/ 1070913 h 4267386"/>
              <a:gd name="connsiteX10" fmla="*/ 699790 w 12192001"/>
              <a:gd name="connsiteY10" fmla="*/ 344673 h 4267386"/>
              <a:gd name="connsiteX11" fmla="*/ 2996902 w 12192001"/>
              <a:gd name="connsiteY11" fmla="*/ 2633848 h 4267386"/>
              <a:gd name="connsiteX12" fmla="*/ 4165156 w 12192001"/>
              <a:gd name="connsiteY12" fmla="*/ 950433 h 4267386"/>
              <a:gd name="connsiteX13" fmla="*/ 5506407 w 12192001"/>
              <a:gd name="connsiteY13"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0 w 12192001"/>
              <a:gd name="connsiteY7" fmla="*/ 4267386 h 4267386"/>
              <a:gd name="connsiteX8" fmla="*/ 0 w 12192001"/>
              <a:gd name="connsiteY8" fmla="*/ 1070913 h 4267386"/>
              <a:gd name="connsiteX9" fmla="*/ 699790 w 12192001"/>
              <a:gd name="connsiteY9" fmla="*/ 344673 h 4267386"/>
              <a:gd name="connsiteX10" fmla="*/ 2996902 w 12192001"/>
              <a:gd name="connsiteY10" fmla="*/ 2633848 h 4267386"/>
              <a:gd name="connsiteX11" fmla="*/ 4165156 w 12192001"/>
              <a:gd name="connsiteY11" fmla="*/ 950433 h 4267386"/>
              <a:gd name="connsiteX12" fmla="*/ 5506407 w 12192001"/>
              <a:gd name="connsiteY12"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864930 w 12192001"/>
              <a:gd name="connsiteY3" fmla="*/ 1607956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0 w 12192001"/>
              <a:gd name="connsiteY7" fmla="*/ 4267386 h 4267386"/>
              <a:gd name="connsiteX8" fmla="*/ 0 w 12192001"/>
              <a:gd name="connsiteY8" fmla="*/ 1070913 h 4267386"/>
              <a:gd name="connsiteX9" fmla="*/ 699790 w 12192001"/>
              <a:gd name="connsiteY9" fmla="*/ 344673 h 4267386"/>
              <a:gd name="connsiteX10" fmla="*/ 2996902 w 12192001"/>
              <a:gd name="connsiteY10" fmla="*/ 2633848 h 4267386"/>
              <a:gd name="connsiteX11" fmla="*/ 4165156 w 12192001"/>
              <a:gd name="connsiteY11" fmla="*/ 950433 h 4267386"/>
              <a:gd name="connsiteX12" fmla="*/ 5506407 w 12192001"/>
              <a:gd name="connsiteY12" fmla="*/ 374651 h 4267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1" h="4267386">
                <a:moveTo>
                  <a:pt x="5506407" y="374651"/>
                </a:moveTo>
                <a:lnTo>
                  <a:pt x="7442791" y="1229280"/>
                </a:lnTo>
                <a:lnTo>
                  <a:pt x="8569842" y="803977"/>
                </a:lnTo>
                <a:lnTo>
                  <a:pt x="8864930" y="1607956"/>
                </a:lnTo>
                <a:cubicBezTo>
                  <a:pt x="9147702" y="1472465"/>
                  <a:pt x="10876503" y="124859"/>
                  <a:pt x="11084847" y="0"/>
                </a:cubicBezTo>
                <a:lnTo>
                  <a:pt x="12192000" y="309415"/>
                </a:lnTo>
                <a:cubicBezTo>
                  <a:pt x="12192000" y="1628739"/>
                  <a:pt x="12192001" y="2948062"/>
                  <a:pt x="12192001" y="4267386"/>
                </a:cubicBezTo>
                <a:lnTo>
                  <a:pt x="0" y="4267386"/>
                </a:lnTo>
                <a:lnTo>
                  <a:pt x="0" y="1070913"/>
                </a:lnTo>
                <a:lnTo>
                  <a:pt x="699790" y="344673"/>
                </a:lnTo>
                <a:lnTo>
                  <a:pt x="2996902" y="2633848"/>
                </a:lnTo>
                <a:lnTo>
                  <a:pt x="4165156" y="950433"/>
                </a:lnTo>
                <a:lnTo>
                  <a:pt x="5506407" y="374651"/>
                </a:lnTo>
                <a:close/>
              </a:path>
            </a:pathLst>
          </a:custGeom>
          <a:gradFill flip="none" rotWithShape="1">
            <a:gsLst>
              <a:gs pos="95000">
                <a:srgbClr val="F99D1C">
                  <a:alpha val="0"/>
                </a:srgbClr>
              </a:gs>
              <a:gs pos="75000">
                <a:srgbClr val="F99D1C">
                  <a:alpha val="30000"/>
                </a:srgbClr>
              </a:gs>
            </a:gsLst>
            <a:lin ang="5400000" scaled="1"/>
            <a:tileRect/>
          </a:gradFill>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black"/>
              </a:solidFill>
              <a:effectLst/>
              <a:uLnTx/>
              <a:uFillTx/>
              <a:latin typeface="+mn-lt"/>
            </a:endParaRPr>
          </a:p>
        </p:txBody>
      </p:sp>
      <p:pic>
        <p:nvPicPr>
          <p:cNvPr id="8" name="Graphic 7">
            <a:extLst>
              <a:ext uri="{FF2B5EF4-FFF2-40B4-BE49-F238E27FC236}">
                <a16:creationId xmlns:a16="http://schemas.microsoft.com/office/drawing/2014/main" id="{6E3BBD9B-84DB-44EE-97BB-79DB146C220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768417" y="6398745"/>
            <a:ext cx="1737783" cy="232711"/>
          </a:xfrm>
          <a:prstGeom prst="rect">
            <a:avLst/>
          </a:prstGeom>
        </p:spPr>
      </p:pic>
      <p:sp>
        <p:nvSpPr>
          <p:cNvPr id="10" name="Freeform 7">
            <a:extLst>
              <a:ext uri="{FF2B5EF4-FFF2-40B4-BE49-F238E27FC236}">
                <a16:creationId xmlns:a16="http://schemas.microsoft.com/office/drawing/2014/main" id="{236ACC65-D31F-45D9-83F9-C109AFFBF0E7}"/>
              </a:ext>
            </a:extLst>
          </p:cNvPr>
          <p:cNvSpPr>
            <a:spLocks noEditPoints="1"/>
          </p:cNvSpPr>
          <p:nvPr/>
        </p:nvSpPr>
        <p:spPr bwMode="auto">
          <a:xfrm>
            <a:off x="1588" y="-303212"/>
            <a:ext cx="8369300" cy="2132013"/>
          </a:xfrm>
          <a:custGeom>
            <a:avLst/>
            <a:gdLst>
              <a:gd name="T0" fmla="*/ 3761 w 5272"/>
              <a:gd name="T1" fmla="*/ 6 h 1343"/>
              <a:gd name="T2" fmla="*/ 3970 w 5272"/>
              <a:gd name="T3" fmla="*/ 946 h 1343"/>
              <a:gd name="T4" fmla="*/ 3972 w 5272"/>
              <a:gd name="T5" fmla="*/ 950 h 1343"/>
              <a:gd name="T6" fmla="*/ 3975 w 5272"/>
              <a:gd name="T7" fmla="*/ 947 h 1343"/>
              <a:gd name="T8" fmla="*/ 4508 w 5272"/>
              <a:gd name="T9" fmla="*/ 569 h 1343"/>
              <a:gd name="T10" fmla="*/ 5265 w 5272"/>
              <a:gd name="T11" fmla="*/ 1340 h 1343"/>
              <a:gd name="T12" fmla="*/ 4348 w 5272"/>
              <a:gd name="T13" fmla="*/ 1340 h 1343"/>
              <a:gd name="T14" fmla="*/ 4342 w 5272"/>
              <a:gd name="T15" fmla="*/ 1340 h 1343"/>
              <a:gd name="T16" fmla="*/ 3917 w 5272"/>
              <a:gd name="T17" fmla="*/ 1340 h 1343"/>
              <a:gd name="T18" fmla="*/ 3345 w 5272"/>
              <a:gd name="T19" fmla="*/ 1340 h 1343"/>
              <a:gd name="T20" fmla="*/ 2276 w 5272"/>
              <a:gd name="T21" fmla="*/ 1340 h 1343"/>
              <a:gd name="T22" fmla="*/ 2150 w 5272"/>
              <a:gd name="T23" fmla="*/ 1340 h 1343"/>
              <a:gd name="T24" fmla="*/ 1008 w 5272"/>
              <a:gd name="T25" fmla="*/ 1340 h 1343"/>
              <a:gd name="T26" fmla="*/ 1008 w 5272"/>
              <a:gd name="T27" fmla="*/ 1340 h 1343"/>
              <a:gd name="T28" fmla="*/ 996 w 5272"/>
              <a:gd name="T29" fmla="*/ 1340 h 1343"/>
              <a:gd name="T30" fmla="*/ 7 w 5272"/>
              <a:gd name="T31" fmla="*/ 1340 h 1343"/>
              <a:gd name="T32" fmla="*/ 974 w 5272"/>
              <a:gd name="T33" fmla="*/ 501 h 1343"/>
              <a:gd name="T34" fmla="*/ 1359 w 5272"/>
              <a:gd name="T35" fmla="*/ 1105 h 1343"/>
              <a:gd name="T36" fmla="*/ 1360 w 5272"/>
              <a:gd name="T37" fmla="*/ 1107 h 1343"/>
              <a:gd name="T38" fmla="*/ 1363 w 5272"/>
              <a:gd name="T39" fmla="*/ 1105 h 1343"/>
              <a:gd name="T40" fmla="*/ 2026 w 5272"/>
              <a:gd name="T41" fmla="*/ 653 h 1343"/>
              <a:gd name="T42" fmla="*/ 2270 w 5272"/>
              <a:gd name="T43" fmla="*/ 874 h 1343"/>
              <a:gd name="T44" fmla="*/ 2272 w 5272"/>
              <a:gd name="T45" fmla="*/ 875 h 1343"/>
              <a:gd name="T46" fmla="*/ 2273 w 5272"/>
              <a:gd name="T47" fmla="*/ 874 h 1343"/>
              <a:gd name="T48" fmla="*/ 2794 w 5272"/>
              <a:gd name="T49" fmla="*/ 480 h 1343"/>
              <a:gd name="T50" fmla="*/ 3071 w 5272"/>
              <a:gd name="T51" fmla="*/ 638 h 1343"/>
              <a:gd name="T52" fmla="*/ 3073 w 5272"/>
              <a:gd name="T53" fmla="*/ 640 h 1343"/>
              <a:gd name="T54" fmla="*/ 3074 w 5272"/>
              <a:gd name="T55" fmla="*/ 638 h 1343"/>
              <a:gd name="T56" fmla="*/ 3761 w 5272"/>
              <a:gd name="T57" fmla="*/ 6 h 1343"/>
              <a:gd name="T58" fmla="*/ 3762 w 5272"/>
              <a:gd name="T59" fmla="*/ 0 h 1343"/>
              <a:gd name="T60" fmla="*/ 3072 w 5272"/>
              <a:gd name="T61" fmla="*/ 636 h 1343"/>
              <a:gd name="T62" fmla="*/ 2794 w 5272"/>
              <a:gd name="T63" fmla="*/ 477 h 1343"/>
              <a:gd name="T64" fmla="*/ 2272 w 5272"/>
              <a:gd name="T65" fmla="*/ 872 h 1343"/>
              <a:gd name="T66" fmla="*/ 2026 w 5272"/>
              <a:gd name="T67" fmla="*/ 650 h 1343"/>
              <a:gd name="T68" fmla="*/ 1362 w 5272"/>
              <a:gd name="T69" fmla="*/ 1103 h 1343"/>
              <a:gd name="T70" fmla="*/ 974 w 5272"/>
              <a:gd name="T71" fmla="*/ 497 h 1343"/>
              <a:gd name="T72" fmla="*/ 0 w 5272"/>
              <a:gd name="T73" fmla="*/ 1343 h 1343"/>
              <a:gd name="T74" fmla="*/ 996 w 5272"/>
              <a:gd name="T75" fmla="*/ 1343 h 1343"/>
              <a:gd name="T76" fmla="*/ 996 w 5272"/>
              <a:gd name="T77" fmla="*/ 1343 h 1343"/>
              <a:gd name="T78" fmla="*/ 2150 w 5272"/>
              <a:gd name="T79" fmla="*/ 1343 h 1343"/>
              <a:gd name="T80" fmla="*/ 2150 w 5272"/>
              <a:gd name="T81" fmla="*/ 1343 h 1343"/>
              <a:gd name="T82" fmla="*/ 2276 w 5272"/>
              <a:gd name="T83" fmla="*/ 1343 h 1343"/>
              <a:gd name="T84" fmla="*/ 3345 w 5272"/>
              <a:gd name="T85" fmla="*/ 1343 h 1343"/>
              <a:gd name="T86" fmla="*/ 3917 w 5272"/>
              <a:gd name="T87" fmla="*/ 1343 h 1343"/>
              <a:gd name="T88" fmla="*/ 4342 w 5272"/>
              <a:gd name="T89" fmla="*/ 1343 h 1343"/>
              <a:gd name="T90" fmla="*/ 4348 w 5272"/>
              <a:gd name="T91" fmla="*/ 1343 h 1343"/>
              <a:gd name="T92" fmla="*/ 5272 w 5272"/>
              <a:gd name="T93" fmla="*/ 1343 h 1343"/>
              <a:gd name="T94" fmla="*/ 4508 w 5272"/>
              <a:gd name="T95" fmla="*/ 566 h 1343"/>
              <a:gd name="T96" fmla="*/ 3973 w 5272"/>
              <a:gd name="T97" fmla="*/ 945 h 1343"/>
              <a:gd name="T98" fmla="*/ 3762 w 5272"/>
              <a:gd name="T99" fmla="*/ 0 h 1343"/>
              <a:gd name="T100" fmla="*/ 3762 w 5272"/>
              <a:gd name="T101" fmla="*/ 0 h 1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272" h="1343">
                <a:moveTo>
                  <a:pt x="3761" y="6"/>
                </a:moveTo>
                <a:lnTo>
                  <a:pt x="3970" y="946"/>
                </a:lnTo>
                <a:lnTo>
                  <a:pt x="3972" y="950"/>
                </a:lnTo>
                <a:lnTo>
                  <a:pt x="3975" y="947"/>
                </a:lnTo>
                <a:lnTo>
                  <a:pt x="4508" y="569"/>
                </a:lnTo>
                <a:lnTo>
                  <a:pt x="5265" y="1340"/>
                </a:lnTo>
                <a:lnTo>
                  <a:pt x="4348" y="1340"/>
                </a:lnTo>
                <a:lnTo>
                  <a:pt x="4342" y="1340"/>
                </a:lnTo>
                <a:lnTo>
                  <a:pt x="3917" y="1340"/>
                </a:lnTo>
                <a:lnTo>
                  <a:pt x="3345" y="1340"/>
                </a:lnTo>
                <a:lnTo>
                  <a:pt x="2276" y="1340"/>
                </a:lnTo>
                <a:lnTo>
                  <a:pt x="2150" y="1340"/>
                </a:lnTo>
                <a:lnTo>
                  <a:pt x="1008" y="1340"/>
                </a:lnTo>
                <a:lnTo>
                  <a:pt x="1008" y="1340"/>
                </a:lnTo>
                <a:lnTo>
                  <a:pt x="996" y="1340"/>
                </a:lnTo>
                <a:lnTo>
                  <a:pt x="7" y="1340"/>
                </a:lnTo>
                <a:lnTo>
                  <a:pt x="974" y="501"/>
                </a:lnTo>
                <a:lnTo>
                  <a:pt x="1359" y="1105"/>
                </a:lnTo>
                <a:lnTo>
                  <a:pt x="1360" y="1107"/>
                </a:lnTo>
                <a:lnTo>
                  <a:pt x="1363" y="1105"/>
                </a:lnTo>
                <a:lnTo>
                  <a:pt x="2026" y="653"/>
                </a:lnTo>
                <a:lnTo>
                  <a:pt x="2270" y="874"/>
                </a:lnTo>
                <a:lnTo>
                  <a:pt x="2272" y="875"/>
                </a:lnTo>
                <a:lnTo>
                  <a:pt x="2273" y="874"/>
                </a:lnTo>
                <a:lnTo>
                  <a:pt x="2794" y="480"/>
                </a:lnTo>
                <a:lnTo>
                  <a:pt x="3071" y="638"/>
                </a:lnTo>
                <a:lnTo>
                  <a:pt x="3073" y="640"/>
                </a:lnTo>
                <a:lnTo>
                  <a:pt x="3074" y="638"/>
                </a:lnTo>
                <a:lnTo>
                  <a:pt x="3761" y="6"/>
                </a:lnTo>
                <a:moveTo>
                  <a:pt x="3762" y="0"/>
                </a:moveTo>
                <a:lnTo>
                  <a:pt x="3072" y="636"/>
                </a:lnTo>
                <a:lnTo>
                  <a:pt x="2794" y="477"/>
                </a:lnTo>
                <a:lnTo>
                  <a:pt x="2272" y="872"/>
                </a:lnTo>
                <a:lnTo>
                  <a:pt x="2026" y="650"/>
                </a:lnTo>
                <a:lnTo>
                  <a:pt x="1362" y="1103"/>
                </a:lnTo>
                <a:lnTo>
                  <a:pt x="974" y="497"/>
                </a:lnTo>
                <a:lnTo>
                  <a:pt x="0" y="1343"/>
                </a:lnTo>
                <a:lnTo>
                  <a:pt x="996" y="1343"/>
                </a:lnTo>
                <a:lnTo>
                  <a:pt x="996" y="1343"/>
                </a:lnTo>
                <a:lnTo>
                  <a:pt x="2150" y="1343"/>
                </a:lnTo>
                <a:lnTo>
                  <a:pt x="2150" y="1343"/>
                </a:lnTo>
                <a:lnTo>
                  <a:pt x="2276" y="1343"/>
                </a:lnTo>
                <a:lnTo>
                  <a:pt x="3345" y="1343"/>
                </a:lnTo>
                <a:lnTo>
                  <a:pt x="3917" y="1343"/>
                </a:lnTo>
                <a:lnTo>
                  <a:pt x="4342" y="1343"/>
                </a:lnTo>
                <a:lnTo>
                  <a:pt x="4348" y="1343"/>
                </a:lnTo>
                <a:lnTo>
                  <a:pt x="5272" y="1343"/>
                </a:lnTo>
                <a:lnTo>
                  <a:pt x="4508" y="566"/>
                </a:lnTo>
                <a:lnTo>
                  <a:pt x="3973" y="945"/>
                </a:lnTo>
                <a:lnTo>
                  <a:pt x="3762" y="0"/>
                </a:lnTo>
                <a:lnTo>
                  <a:pt x="376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2" name="Text Placeholder 2">
            <a:extLst>
              <a:ext uri="{FF2B5EF4-FFF2-40B4-BE49-F238E27FC236}">
                <a16:creationId xmlns:a16="http://schemas.microsoft.com/office/drawing/2014/main" id="{5ECE0304-D9C2-46B7-99F2-5B40789B58AD}"/>
              </a:ext>
            </a:extLst>
          </p:cNvPr>
          <p:cNvSpPr>
            <a:spLocks noGrp="1"/>
          </p:cNvSpPr>
          <p:nvPr>
            <p:ph type="body" sz="quarter" idx="17" hasCustomPrompt="1"/>
          </p:nvPr>
        </p:nvSpPr>
        <p:spPr>
          <a:xfrm>
            <a:off x="668154" y="812801"/>
            <a:ext cx="10855691" cy="5364162"/>
          </a:xfrm>
        </p:spPr>
        <p:txBody>
          <a:bodyPr anchor="ctr"/>
          <a:lstStyle>
            <a:lvl1pPr marL="0" indent="0" algn="ctr">
              <a:lnSpc>
                <a:spcPct val="83000"/>
              </a:lnSpc>
              <a:spcBef>
                <a:spcPts val="1200"/>
              </a:spcBef>
              <a:spcAft>
                <a:spcPts val="200"/>
              </a:spcAft>
              <a:buFont typeface="Arial" panose="020B0604020202020204" pitchFamily="34" charset="0"/>
              <a:buChar char="​"/>
              <a:defRPr sz="5400" b="1" spc="-150" baseline="0">
                <a:solidFill>
                  <a:schemeClr val="bg1"/>
                </a:solidFill>
                <a:latin typeface="+mn-lt"/>
              </a:defRPr>
            </a:lvl1pPr>
            <a:lvl2pPr marL="0" indent="0" algn="ctr">
              <a:lnSpc>
                <a:spcPct val="83000"/>
              </a:lnSpc>
              <a:spcBef>
                <a:spcPts val="800"/>
              </a:spcBef>
              <a:spcAft>
                <a:spcPts val="1200"/>
              </a:spcAft>
              <a:buFont typeface="Arial" panose="020B0604020202020204" pitchFamily="34" charset="0"/>
              <a:buChar char="​"/>
              <a:defRPr sz="3200" b="0" spc="-30" baseline="0">
                <a:solidFill>
                  <a:schemeClr val="bg1"/>
                </a:solidFill>
                <a:latin typeface="+mn-lt"/>
              </a:defRPr>
            </a:lvl2pPr>
            <a:lvl3pPr marL="0" indent="0" algn="ctr">
              <a:lnSpc>
                <a:spcPct val="83000"/>
              </a:lnSpc>
              <a:spcBef>
                <a:spcPts val="800"/>
              </a:spcBef>
              <a:spcAft>
                <a:spcPts val="1200"/>
              </a:spcAft>
              <a:buFont typeface="Arial" panose="020B0604020202020204" pitchFamily="34" charset="0"/>
              <a:buChar char="​"/>
              <a:defRPr sz="2400" b="0" spc="-30" baseline="0">
                <a:solidFill>
                  <a:schemeClr val="bg1"/>
                </a:solidFill>
                <a:latin typeface="+mn-lt"/>
              </a:defRPr>
            </a:lvl3pPr>
            <a:lvl4pPr marL="0" indent="0" algn="ctr">
              <a:lnSpc>
                <a:spcPct val="83000"/>
              </a:lnSpc>
              <a:spcBef>
                <a:spcPts val="800"/>
              </a:spcBef>
              <a:spcAft>
                <a:spcPts val="1200"/>
              </a:spcAft>
              <a:buFont typeface="Arial" panose="020B0604020202020204" pitchFamily="34" charset="0"/>
              <a:buChar char="​"/>
              <a:defRPr sz="2400" b="0" spc="-30" baseline="0">
                <a:solidFill>
                  <a:schemeClr val="bg1"/>
                </a:solidFill>
                <a:latin typeface="+mn-lt"/>
              </a:defRPr>
            </a:lvl4pPr>
            <a:lvl5pPr marL="0" indent="0" algn="ctr">
              <a:lnSpc>
                <a:spcPct val="83000"/>
              </a:lnSpc>
              <a:spcBef>
                <a:spcPts val="800"/>
              </a:spcBef>
              <a:spcAft>
                <a:spcPts val="1200"/>
              </a:spcAft>
              <a:buFont typeface="Arial" panose="020B0604020202020204" pitchFamily="34" charset="0"/>
              <a:buChar char="​"/>
              <a:defRPr sz="2400" b="0" spc="-30" baseline="0">
                <a:solidFill>
                  <a:schemeClr val="bg1"/>
                </a:solidFill>
                <a:latin typeface="+mn-lt"/>
              </a:defRPr>
            </a:lvl5pPr>
            <a:lvl6pPr marL="0" indent="0" algn="ctr">
              <a:lnSpc>
                <a:spcPct val="83000"/>
              </a:lnSpc>
              <a:spcBef>
                <a:spcPts val="800"/>
              </a:spcBef>
              <a:spcAft>
                <a:spcPts val="1200"/>
              </a:spcAft>
              <a:buFont typeface="Arial" panose="020B0604020202020204" pitchFamily="34" charset="0"/>
              <a:buChar char="​"/>
              <a:defRPr sz="2400" b="0" spc="-30" baseline="0">
                <a:solidFill>
                  <a:schemeClr val="bg1"/>
                </a:solidFill>
                <a:latin typeface="+mn-lt"/>
              </a:defRPr>
            </a:lvl6pPr>
            <a:lvl7pPr marL="0" indent="0" algn="ctr">
              <a:lnSpc>
                <a:spcPct val="83000"/>
              </a:lnSpc>
              <a:spcBef>
                <a:spcPts val="800"/>
              </a:spcBef>
              <a:spcAft>
                <a:spcPts val="1200"/>
              </a:spcAft>
              <a:buFont typeface="Arial" panose="020B0604020202020204" pitchFamily="34" charset="0"/>
              <a:buChar char="​"/>
              <a:defRPr sz="2400" b="0" spc="-30" baseline="0">
                <a:solidFill>
                  <a:schemeClr val="bg1"/>
                </a:solidFill>
                <a:latin typeface="+mn-lt"/>
              </a:defRPr>
            </a:lvl7pPr>
            <a:lvl8pPr marL="0" indent="0" algn="ctr">
              <a:lnSpc>
                <a:spcPct val="83000"/>
              </a:lnSpc>
              <a:spcBef>
                <a:spcPts val="800"/>
              </a:spcBef>
              <a:spcAft>
                <a:spcPts val="1200"/>
              </a:spcAft>
              <a:buFont typeface="Arial" panose="020B0604020202020204" pitchFamily="34" charset="0"/>
              <a:buChar char="​"/>
              <a:defRPr sz="2400" b="0" spc="-30" baseline="0">
                <a:solidFill>
                  <a:schemeClr val="bg1"/>
                </a:solidFill>
                <a:latin typeface="+mn-lt"/>
              </a:defRPr>
            </a:lvl8pPr>
            <a:lvl9pPr marL="0" indent="0" algn="ctr">
              <a:lnSpc>
                <a:spcPct val="83000"/>
              </a:lnSpc>
              <a:spcBef>
                <a:spcPts val="800"/>
              </a:spcBef>
              <a:spcAft>
                <a:spcPts val="1200"/>
              </a:spcAft>
              <a:buFont typeface="Arial" panose="020B0604020202020204" pitchFamily="34" charset="0"/>
              <a:buChar char="​"/>
              <a:defRPr sz="2400" b="0" spc="-30" baseline="0">
                <a:solidFill>
                  <a:schemeClr val="bg1"/>
                </a:solidFill>
                <a:latin typeface="+mn-lt"/>
              </a:defRPr>
            </a:lvl9pPr>
          </a:lstStyle>
          <a:p>
            <a:pPr lvl="0"/>
            <a:r>
              <a:rPr lang="en-US" dirty="0"/>
              <a:t>Click to add Statement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6</a:t>
            </a:r>
          </a:p>
          <a:p>
            <a:pPr lvl="6"/>
            <a:r>
              <a:rPr lang="en-US" dirty="0"/>
              <a:t>7</a:t>
            </a:r>
          </a:p>
          <a:p>
            <a:pPr lvl="7"/>
            <a:r>
              <a:rPr lang="en-US" dirty="0"/>
              <a:t>8</a:t>
            </a:r>
          </a:p>
          <a:p>
            <a:pPr lvl="8"/>
            <a:r>
              <a:rPr lang="en-US" dirty="0"/>
              <a:t>9</a:t>
            </a:r>
          </a:p>
        </p:txBody>
      </p:sp>
      <p:sp>
        <p:nvSpPr>
          <p:cNvPr id="7" name="Rectangle 6">
            <a:extLst>
              <a:ext uri="{FF2B5EF4-FFF2-40B4-BE49-F238E27FC236}">
                <a16:creationId xmlns:a16="http://schemas.microsoft.com/office/drawing/2014/main" id="{B46B9164-F3D4-2D4B-AFAB-1EFBF9DACF92}"/>
              </a:ext>
            </a:extLst>
          </p:cNvPr>
          <p:cNvSpPr/>
          <p:nvPr/>
        </p:nvSpPr>
        <p:spPr>
          <a:xfrm>
            <a:off x="10836946" y="87136"/>
            <a:ext cx="1338508" cy="181868"/>
          </a:xfrm>
          <a:prstGeom prst="rect">
            <a:avLst/>
          </a:prstGeom>
        </p:spPr>
        <p:txBody>
          <a:bodyPr wrap="none">
            <a:noAutofit/>
          </a:bodyPr>
          <a:lstStyle/>
          <a:p>
            <a:pPr lvl="0" algn="r"/>
            <a:r>
              <a:rPr lang="en-US" sz="700" b="0" i="0" kern="1200" spc="120" baseline="0" dirty="0">
                <a:solidFill>
                  <a:schemeClr val="bg1"/>
                </a:solidFill>
                <a:effectLst/>
                <a:latin typeface="+mn-lt"/>
                <a:ea typeface="+mn-ea"/>
                <a:cs typeface="+mn-cs"/>
              </a:rPr>
              <a:t>© 2020 SPLUNK INC.</a:t>
            </a:r>
            <a:endParaRPr lang="en-US" sz="700" spc="120" baseline="0" dirty="0">
              <a:solidFill>
                <a:schemeClr val="bg1"/>
              </a:solidFill>
            </a:endParaRPr>
          </a:p>
        </p:txBody>
      </p:sp>
    </p:spTree>
    <p:extLst>
      <p:ext uri="{BB962C8B-B14F-4D97-AF65-F5344CB8AC3E}">
        <p14:creationId xmlns:p14="http://schemas.microsoft.com/office/powerpoint/2010/main" val="1543321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p:cSld name="Sidebar w/ Content">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AEFE9FF8-14C2-438D-A122-847774B0AD60}"/>
              </a:ext>
            </a:extLst>
          </p:cNvPr>
          <p:cNvSpPr/>
          <p:nvPr/>
        </p:nvSpPr>
        <p:spPr bwMode="ltGray">
          <a:xfrm>
            <a:off x="0" y="-1"/>
            <a:ext cx="4521032" cy="6858000"/>
          </a:xfrm>
          <a:prstGeom prst="rect">
            <a:avLst/>
          </a:prstGeom>
          <a:gradFill flip="none" rotWithShape="0">
            <a:gsLst>
              <a:gs pos="76000">
                <a:srgbClr val="EC008C"/>
              </a:gs>
              <a:gs pos="6000">
                <a:srgbClr val="F67C34"/>
              </a:gs>
            </a:gsLst>
            <a:path path="circle">
              <a:fillToRect r="100000" b="100000"/>
            </a:path>
            <a:tileRect/>
          </a:gradFill>
          <a:ln w="1524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lt"/>
              <a:ea typeface="+mn-ea"/>
              <a:cs typeface="+mn-cs"/>
            </a:endParaRPr>
          </a:p>
        </p:txBody>
      </p:sp>
      <p:grpSp>
        <p:nvGrpSpPr>
          <p:cNvPr id="32" name="Group 31">
            <a:extLst>
              <a:ext uri="{FF2B5EF4-FFF2-40B4-BE49-F238E27FC236}">
                <a16:creationId xmlns:a16="http://schemas.microsoft.com/office/drawing/2014/main" id="{20E23871-EB3C-4F17-A0D2-5AB62D60E3E1}"/>
              </a:ext>
            </a:extLst>
          </p:cNvPr>
          <p:cNvGrpSpPr/>
          <p:nvPr/>
        </p:nvGrpSpPr>
        <p:grpSpPr bwMode="ltGray">
          <a:xfrm>
            <a:off x="1354725" y="6560004"/>
            <a:ext cx="1691669" cy="312557"/>
            <a:chOff x="7938716" y="6332538"/>
            <a:chExt cx="2922795" cy="540023"/>
          </a:xfrm>
        </p:grpSpPr>
        <p:cxnSp>
          <p:nvCxnSpPr>
            <p:cNvPr id="34" name="Straight Connector 33">
              <a:extLst>
                <a:ext uri="{FF2B5EF4-FFF2-40B4-BE49-F238E27FC236}">
                  <a16:creationId xmlns:a16="http://schemas.microsoft.com/office/drawing/2014/main" id="{BECAD46B-4129-42A0-8A74-C8DD2BA0DB97}"/>
                </a:ext>
              </a:extLst>
            </p:cNvPr>
            <p:cNvCxnSpPr>
              <a:cxnSpLocks/>
            </p:cNvCxnSpPr>
            <p:nvPr/>
          </p:nvCxnSpPr>
          <p:spPr bwMode="ltGray">
            <a:xfrm flipH="1">
              <a:off x="7938716" y="6332538"/>
              <a:ext cx="540023" cy="540023"/>
            </a:xfrm>
            <a:prstGeom prst="line">
              <a:avLst/>
            </a:prstGeom>
            <a:ln w="12700" cap="rnd">
              <a:solidFill>
                <a:sysClr val="window" lastClr="FFFFFF"/>
              </a:solidFill>
            </a:ln>
          </p:spPr>
        </p:cxnSp>
        <p:cxnSp>
          <p:nvCxnSpPr>
            <p:cNvPr id="35" name="Straight Connector 34">
              <a:extLst>
                <a:ext uri="{FF2B5EF4-FFF2-40B4-BE49-F238E27FC236}">
                  <a16:creationId xmlns:a16="http://schemas.microsoft.com/office/drawing/2014/main" id="{E36AE603-027D-450E-9FE2-DF7812726287}"/>
                </a:ext>
              </a:extLst>
            </p:cNvPr>
            <p:cNvCxnSpPr>
              <a:cxnSpLocks/>
            </p:cNvCxnSpPr>
            <p:nvPr/>
          </p:nvCxnSpPr>
          <p:spPr bwMode="ltGray">
            <a:xfrm flipH="1">
              <a:off x="8335845" y="6332538"/>
              <a:ext cx="540023" cy="540023"/>
            </a:xfrm>
            <a:prstGeom prst="line">
              <a:avLst/>
            </a:prstGeom>
            <a:ln w="12700" cap="rnd">
              <a:solidFill>
                <a:sysClr val="window" lastClr="FFFFFF"/>
              </a:solidFill>
            </a:ln>
          </p:spPr>
        </p:cxnSp>
        <p:cxnSp>
          <p:nvCxnSpPr>
            <p:cNvPr id="36" name="Straight Connector 35">
              <a:extLst>
                <a:ext uri="{FF2B5EF4-FFF2-40B4-BE49-F238E27FC236}">
                  <a16:creationId xmlns:a16="http://schemas.microsoft.com/office/drawing/2014/main" id="{4EF8485A-47C2-4790-BFD8-511C5DE8DD46}"/>
                </a:ext>
              </a:extLst>
            </p:cNvPr>
            <p:cNvCxnSpPr>
              <a:cxnSpLocks/>
            </p:cNvCxnSpPr>
            <p:nvPr/>
          </p:nvCxnSpPr>
          <p:spPr bwMode="ltGray">
            <a:xfrm flipH="1">
              <a:off x="8732973" y="6332538"/>
              <a:ext cx="540023" cy="540023"/>
            </a:xfrm>
            <a:prstGeom prst="line">
              <a:avLst/>
            </a:prstGeom>
            <a:ln w="12700" cap="rnd">
              <a:solidFill>
                <a:sysClr val="window" lastClr="FFFFFF"/>
              </a:solidFill>
            </a:ln>
          </p:spPr>
        </p:cxnSp>
        <p:cxnSp>
          <p:nvCxnSpPr>
            <p:cNvPr id="37" name="Straight Connector 36">
              <a:extLst>
                <a:ext uri="{FF2B5EF4-FFF2-40B4-BE49-F238E27FC236}">
                  <a16:creationId xmlns:a16="http://schemas.microsoft.com/office/drawing/2014/main" id="{E4E7E5A3-0699-4486-97BF-C4A4D9596634}"/>
                </a:ext>
              </a:extLst>
            </p:cNvPr>
            <p:cNvCxnSpPr>
              <a:cxnSpLocks/>
            </p:cNvCxnSpPr>
            <p:nvPr/>
          </p:nvCxnSpPr>
          <p:spPr bwMode="ltGray">
            <a:xfrm flipH="1">
              <a:off x="9130102" y="6332538"/>
              <a:ext cx="540023" cy="540023"/>
            </a:xfrm>
            <a:prstGeom prst="line">
              <a:avLst/>
            </a:prstGeom>
            <a:ln w="12700" cap="rnd">
              <a:solidFill>
                <a:sysClr val="window" lastClr="FFFFFF"/>
              </a:solidFill>
            </a:ln>
          </p:spPr>
        </p:cxnSp>
        <p:cxnSp>
          <p:nvCxnSpPr>
            <p:cNvPr id="38" name="Straight Connector 37">
              <a:extLst>
                <a:ext uri="{FF2B5EF4-FFF2-40B4-BE49-F238E27FC236}">
                  <a16:creationId xmlns:a16="http://schemas.microsoft.com/office/drawing/2014/main" id="{93FB76BB-A4BA-4938-A184-3F4CBC432EEC}"/>
                </a:ext>
              </a:extLst>
            </p:cNvPr>
            <p:cNvCxnSpPr>
              <a:cxnSpLocks/>
            </p:cNvCxnSpPr>
            <p:nvPr/>
          </p:nvCxnSpPr>
          <p:spPr bwMode="ltGray">
            <a:xfrm flipH="1">
              <a:off x="9527231" y="6332538"/>
              <a:ext cx="540023" cy="540023"/>
            </a:xfrm>
            <a:prstGeom prst="line">
              <a:avLst/>
            </a:prstGeom>
            <a:ln w="12700" cap="rnd">
              <a:solidFill>
                <a:sysClr val="window" lastClr="FFFFFF"/>
              </a:solidFill>
            </a:ln>
          </p:spPr>
        </p:cxnSp>
        <p:cxnSp>
          <p:nvCxnSpPr>
            <p:cNvPr id="39" name="Straight Connector 38">
              <a:extLst>
                <a:ext uri="{FF2B5EF4-FFF2-40B4-BE49-F238E27FC236}">
                  <a16:creationId xmlns:a16="http://schemas.microsoft.com/office/drawing/2014/main" id="{5555A92C-2975-413F-B240-5887F5A8E071}"/>
                </a:ext>
              </a:extLst>
            </p:cNvPr>
            <p:cNvCxnSpPr>
              <a:cxnSpLocks/>
            </p:cNvCxnSpPr>
            <p:nvPr/>
          </p:nvCxnSpPr>
          <p:spPr bwMode="ltGray">
            <a:xfrm flipH="1">
              <a:off x="9924359" y="6332538"/>
              <a:ext cx="540023" cy="540023"/>
            </a:xfrm>
            <a:prstGeom prst="line">
              <a:avLst/>
            </a:prstGeom>
            <a:ln w="12700" cap="rnd">
              <a:solidFill>
                <a:sysClr val="window" lastClr="FFFFFF"/>
              </a:solidFill>
            </a:ln>
          </p:spPr>
        </p:cxnSp>
        <p:cxnSp>
          <p:nvCxnSpPr>
            <p:cNvPr id="40" name="Straight Connector 39">
              <a:extLst>
                <a:ext uri="{FF2B5EF4-FFF2-40B4-BE49-F238E27FC236}">
                  <a16:creationId xmlns:a16="http://schemas.microsoft.com/office/drawing/2014/main" id="{EF16C108-A9DF-4F5D-B7D3-DAB30ADEEC94}"/>
                </a:ext>
              </a:extLst>
            </p:cNvPr>
            <p:cNvCxnSpPr>
              <a:cxnSpLocks/>
            </p:cNvCxnSpPr>
            <p:nvPr/>
          </p:nvCxnSpPr>
          <p:spPr bwMode="ltGray">
            <a:xfrm flipH="1">
              <a:off x="10321488" y="6332538"/>
              <a:ext cx="540023" cy="540023"/>
            </a:xfrm>
            <a:prstGeom prst="line">
              <a:avLst/>
            </a:prstGeom>
            <a:ln w="12700" cap="rnd">
              <a:solidFill>
                <a:sysClr val="window" lastClr="FFFFFF"/>
              </a:solidFill>
            </a:ln>
          </p:spPr>
        </p:cxnSp>
      </p:grpSp>
      <p:sp>
        <p:nvSpPr>
          <p:cNvPr id="55" name="Text Placeholder 2">
            <a:extLst>
              <a:ext uri="{FF2B5EF4-FFF2-40B4-BE49-F238E27FC236}">
                <a16:creationId xmlns:a16="http://schemas.microsoft.com/office/drawing/2014/main" id="{CDFF05C7-B48A-45E0-8D9D-ED044CCBBE3E}"/>
              </a:ext>
            </a:extLst>
          </p:cNvPr>
          <p:cNvSpPr>
            <a:spLocks noGrp="1"/>
          </p:cNvSpPr>
          <p:nvPr>
            <p:ph idx="14" hasCustomPrompt="1"/>
          </p:nvPr>
        </p:nvSpPr>
        <p:spPr>
          <a:xfrm>
            <a:off x="685799" y="812801"/>
            <a:ext cx="3155951" cy="5364162"/>
          </a:xfrm>
          <a:prstGeom prst="rect">
            <a:avLst/>
          </a:prstGeom>
        </p:spPr>
        <p:txBody>
          <a:bodyPr vert="horz" lIns="0" tIns="0" rIns="0" bIns="0" rtlCol="0" anchor="t">
            <a:noAutofit/>
          </a:bodyPr>
          <a:lstStyle>
            <a:lvl1pPr marL="0" indent="0">
              <a:lnSpc>
                <a:spcPct val="80000"/>
              </a:lnSpc>
              <a:spcAft>
                <a:spcPts val="0"/>
              </a:spcAft>
              <a:buFont typeface="Arial" panose="020B0604020202020204" pitchFamily="34" charset="0"/>
              <a:buChar char="​"/>
              <a:defRPr sz="4200" b="1" spc="-150" baseline="0">
                <a:solidFill>
                  <a:schemeClr val="bg1"/>
                </a:solidFill>
                <a:latin typeface="+mj-lt"/>
              </a:defRPr>
            </a:lvl1pPr>
            <a:lvl2pPr marL="0" indent="0">
              <a:lnSpc>
                <a:spcPct val="83000"/>
              </a:lnSpc>
              <a:spcBef>
                <a:spcPts val="300"/>
              </a:spcBef>
              <a:spcAft>
                <a:spcPts val="1200"/>
              </a:spcAft>
              <a:buFont typeface="Arial" panose="020B0604020202020204" pitchFamily="34" charset="0"/>
              <a:buChar char="​"/>
              <a:defRPr sz="2200" spc="-30" baseline="0">
                <a:solidFill>
                  <a:schemeClr val="bg1"/>
                </a:solidFill>
                <a:latin typeface="+mn-lt"/>
              </a:defRPr>
            </a:lvl2pPr>
            <a:lvl3pPr marL="0" indent="0">
              <a:lnSpc>
                <a:spcPct val="120000"/>
              </a:lnSpc>
              <a:spcBef>
                <a:spcPts val="600"/>
              </a:spcBef>
              <a:spcAft>
                <a:spcPts val="200"/>
              </a:spcAft>
              <a:buFont typeface="Arial" panose="020B0604020202020204" pitchFamily="34" charset="0"/>
              <a:buChar char="​"/>
              <a:defRPr sz="1800" kern="100" spc="-30" baseline="0">
                <a:solidFill>
                  <a:schemeClr val="bg1"/>
                </a:solidFill>
                <a:latin typeface="+mn-lt"/>
              </a:defRPr>
            </a:lvl3pPr>
            <a:lvl4pPr marL="173038" indent="-173038">
              <a:lnSpc>
                <a:spcPct val="90000"/>
              </a:lnSpc>
              <a:spcBef>
                <a:spcPts val="400"/>
              </a:spcBef>
              <a:spcAft>
                <a:spcPts val="400"/>
              </a:spcAft>
              <a:buClr>
                <a:schemeClr val="bg1"/>
              </a:buClr>
              <a:buFont typeface="Arial" panose="020B0604020202020204" pitchFamily="34" charset="0"/>
              <a:buChar char="•"/>
              <a:defRPr sz="1400" b="0" kern="100" spc="-30" baseline="0">
                <a:solidFill>
                  <a:schemeClr val="bg1"/>
                </a:solidFill>
                <a:latin typeface="+mn-lt"/>
              </a:defRPr>
            </a:lvl4pPr>
            <a:lvl5pPr marL="342900" indent="-169863">
              <a:lnSpc>
                <a:spcPct val="85000"/>
              </a:lnSpc>
              <a:spcBef>
                <a:spcPts val="200"/>
              </a:spcBef>
              <a:spcAft>
                <a:spcPts val="200"/>
              </a:spcAft>
              <a:buFont typeface="Arial" panose="020B0604020202020204" pitchFamily="34" charset="0"/>
              <a:buChar char="–"/>
              <a:defRPr sz="1200" kern="100" spc="-30" baseline="0">
                <a:solidFill>
                  <a:schemeClr val="bg1"/>
                </a:solidFill>
                <a:latin typeface="+mn-lt"/>
              </a:defRPr>
            </a:lvl5pPr>
            <a:lvl6pPr marL="0" indent="0">
              <a:lnSpc>
                <a:spcPct val="90000"/>
              </a:lnSpc>
              <a:spcBef>
                <a:spcPts val="1200"/>
              </a:spcBef>
              <a:spcAft>
                <a:spcPts val="0"/>
              </a:spcAft>
              <a:buFont typeface="Arial" panose="020B0604020202020204" pitchFamily="34" charset="0"/>
              <a:buChar char="​"/>
              <a:defRPr sz="2000" b="1" kern="100" spc="-50" baseline="0">
                <a:solidFill>
                  <a:schemeClr val="bg1"/>
                </a:solidFill>
                <a:latin typeface="Arial" panose="020B0604020202020204" pitchFamily="34" charset="0"/>
              </a:defRPr>
            </a:lvl6pPr>
            <a:lvl7pPr marL="0" indent="0">
              <a:lnSpc>
                <a:spcPct val="90000"/>
              </a:lnSpc>
              <a:spcBef>
                <a:spcPts val="0"/>
              </a:spcBef>
              <a:spcAft>
                <a:spcPts val="400"/>
              </a:spcAft>
              <a:buFont typeface="Arial" panose="020B0604020202020204" pitchFamily="34" charset="0"/>
              <a:buChar char="​"/>
              <a:defRPr sz="1400" kern="100" spc="-30" baseline="0">
                <a:solidFill>
                  <a:schemeClr val="bg1"/>
                </a:solidFill>
                <a:latin typeface="+mn-lt"/>
              </a:defRPr>
            </a:lvl7pPr>
            <a:lvl8pPr marL="0" indent="0">
              <a:lnSpc>
                <a:spcPct val="120000"/>
              </a:lnSpc>
              <a:spcBef>
                <a:spcPts val="400"/>
              </a:spcBef>
              <a:spcAft>
                <a:spcPts val="400"/>
              </a:spcAft>
              <a:buFont typeface="Arial" panose="020B0604020202020204" pitchFamily="34" charset="0"/>
              <a:buChar char="​"/>
              <a:defRPr sz="1400" kern="100" spc="-30" baseline="0">
                <a:solidFill>
                  <a:schemeClr val="bg1"/>
                </a:solidFill>
                <a:latin typeface="+mn-lt"/>
              </a:defRPr>
            </a:lvl8pPr>
            <a:lvl9pPr marL="114300" indent="-114300">
              <a:lnSpc>
                <a:spcPct val="80000"/>
              </a:lnSpc>
              <a:spcBef>
                <a:spcPts val="600"/>
              </a:spcBef>
              <a:spcAft>
                <a:spcPts val="0"/>
              </a:spcAft>
              <a:buFont typeface="Arial" panose="020B0604020202020204" pitchFamily="34" charset="0"/>
              <a:buChar char="•"/>
              <a:defRPr sz="1200" b="0" kern="100" spc="-30" baseline="0">
                <a:solidFill>
                  <a:schemeClr val="bg1"/>
                </a:solidFill>
                <a:latin typeface="+mn-lt"/>
              </a:defRPr>
            </a:lvl9pPr>
          </a:lstStyle>
          <a:p>
            <a:pPr lvl="0"/>
            <a:r>
              <a:rPr lang="en-US" dirty="0"/>
              <a:t>Click</a:t>
            </a:r>
            <a:br>
              <a:rPr lang="en-US" dirty="0"/>
            </a:br>
            <a:r>
              <a:rPr lang="en-US" dirty="0"/>
              <a:t>to add Title</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sp>
        <p:nvSpPr>
          <p:cNvPr id="19" name="Text Placeholder 2">
            <a:extLst>
              <a:ext uri="{FF2B5EF4-FFF2-40B4-BE49-F238E27FC236}">
                <a16:creationId xmlns:a16="http://schemas.microsoft.com/office/drawing/2014/main" id="{6772C55C-3B22-4951-8DA4-A3504EA005BB}"/>
              </a:ext>
            </a:extLst>
          </p:cNvPr>
          <p:cNvSpPr>
            <a:spLocks noGrp="1"/>
          </p:cNvSpPr>
          <p:nvPr>
            <p:ph idx="16"/>
          </p:nvPr>
        </p:nvSpPr>
        <p:spPr>
          <a:xfrm>
            <a:off x="5194300" y="812801"/>
            <a:ext cx="6311899" cy="5364162"/>
          </a:xfrm>
          <a:prstGeom prst="rect">
            <a:avLst/>
          </a:prstGeom>
        </p:spPr>
        <p:txBody>
          <a:bodyPr vert="horz" lIns="0" tIns="0" rIns="0" bIns="0" rtlCol="0" anchor="t">
            <a:normAutofit/>
          </a:bodyPr>
          <a:lstStyle>
            <a:lvl1pPr marL="342900" indent="-342900">
              <a:lnSpc>
                <a:spcPct val="85000"/>
              </a:lnSpc>
              <a:spcBef>
                <a:spcPts val="3000"/>
              </a:spcBef>
              <a:spcAft>
                <a:spcPts val="400"/>
              </a:spcAft>
              <a:buClrTx/>
              <a:buFont typeface="+mj-lt"/>
              <a:buAutoNum type="arabicParenR"/>
              <a:defRPr sz="2400" b="1" spc="-50" baseline="0">
                <a:latin typeface="+mn-lt"/>
              </a:defRPr>
            </a:lvl1pPr>
            <a:lvl2pPr marL="342900" indent="-342900">
              <a:lnSpc>
                <a:spcPct val="85000"/>
              </a:lnSpc>
              <a:spcBef>
                <a:spcPts val="200"/>
              </a:spcBef>
              <a:spcAft>
                <a:spcPts val="400"/>
              </a:spcAft>
              <a:buFont typeface="Arial" panose="020B0604020202020204" pitchFamily="34" charset="0"/>
              <a:buChar char="​"/>
              <a:defRPr sz="1800" spc="-30" baseline="0">
                <a:solidFill>
                  <a:schemeClr val="bg2">
                    <a:lumMod val="50000"/>
                  </a:schemeClr>
                </a:solidFill>
                <a:latin typeface="+mn-lt"/>
              </a:defRPr>
            </a:lvl2pPr>
            <a:lvl3pPr marL="0" indent="0">
              <a:lnSpc>
                <a:spcPct val="90000"/>
              </a:lnSpc>
              <a:spcBef>
                <a:spcPts val="1200"/>
              </a:spcBef>
              <a:spcAft>
                <a:spcPts val="0"/>
              </a:spcAft>
              <a:buFont typeface="Arial" panose="020B0604020202020204" pitchFamily="34" charset="0"/>
              <a:buChar char="​"/>
              <a:defRPr sz="2000" b="1" kern="100" spc="-50" baseline="0">
                <a:solidFill>
                  <a:schemeClr val="tx1"/>
                </a:solidFill>
                <a:latin typeface="+mn-lt"/>
              </a:defRPr>
            </a:lvl3pPr>
            <a:lvl4pPr marL="0" indent="0">
              <a:lnSpc>
                <a:spcPct val="90000"/>
              </a:lnSpc>
              <a:spcBef>
                <a:spcPts val="0"/>
              </a:spcBef>
              <a:spcAft>
                <a:spcPts val="600"/>
              </a:spcAft>
              <a:buClr>
                <a:schemeClr val="accent1"/>
              </a:buClr>
              <a:buFont typeface="Arial" panose="020B0604020202020204" pitchFamily="34" charset="0"/>
              <a:buChar char="​"/>
              <a:defRPr sz="1600" b="0" kern="100" spc="-30" baseline="0">
                <a:solidFill>
                  <a:schemeClr val="accent1"/>
                </a:solidFill>
                <a:latin typeface="+mn-lt"/>
              </a:defRPr>
            </a:lvl4pPr>
            <a:lvl5pPr marL="0" indent="0">
              <a:lnSpc>
                <a:spcPct val="120000"/>
              </a:lnSpc>
              <a:spcBef>
                <a:spcPts val="800"/>
              </a:spcBef>
              <a:spcAft>
                <a:spcPts val="400"/>
              </a:spcAft>
              <a:buFont typeface="Arial" panose="020B0604020202020204" pitchFamily="34" charset="0"/>
              <a:buChar char="​"/>
              <a:defRPr sz="1400" kern="100" spc="-30" baseline="0">
                <a:solidFill>
                  <a:schemeClr val="tx1"/>
                </a:solidFill>
                <a:latin typeface="+mn-lt"/>
              </a:defRPr>
            </a:lvl5pPr>
            <a:lvl6pPr marL="173038" indent="-173038">
              <a:lnSpc>
                <a:spcPct val="85000"/>
              </a:lnSpc>
              <a:spcBef>
                <a:spcPts val="0"/>
              </a:spcBef>
              <a:spcAft>
                <a:spcPts val="600"/>
              </a:spcAft>
              <a:buClr>
                <a:schemeClr val="accent1"/>
              </a:buClr>
              <a:buFont typeface="Arial" panose="020B0503020102020204" pitchFamily="34" charset="0"/>
              <a:buChar char="•"/>
              <a:defRPr sz="1200" kern="100" spc="-30" baseline="0">
                <a:solidFill>
                  <a:schemeClr val="tx1"/>
                </a:solidFill>
                <a:latin typeface="+mn-lt"/>
              </a:defRPr>
            </a:lvl6pPr>
            <a:lvl7pPr marL="346075" indent="-173038">
              <a:lnSpc>
                <a:spcPct val="85000"/>
              </a:lnSpc>
              <a:spcBef>
                <a:spcPts val="200"/>
              </a:spcBef>
              <a:spcAft>
                <a:spcPts val="200"/>
              </a:spcAft>
              <a:buClr>
                <a:schemeClr val="tx1"/>
              </a:buClr>
              <a:buFont typeface="Arial" panose="020B0604020202020204" pitchFamily="34" charset="0"/>
              <a:buChar char="‒"/>
              <a:defRPr sz="1200" kern="100" spc="-30" baseline="0">
                <a:solidFill>
                  <a:schemeClr val="tx1"/>
                </a:solidFill>
                <a:latin typeface="+mn-lt"/>
              </a:defRPr>
            </a:lvl7pPr>
            <a:lvl8pPr marL="114300" indent="-114300">
              <a:lnSpc>
                <a:spcPct val="100000"/>
              </a:lnSpc>
              <a:spcBef>
                <a:spcPts val="1200"/>
              </a:spcBef>
              <a:spcAft>
                <a:spcPts val="0"/>
              </a:spcAft>
              <a:buFont typeface="Arial" panose="020B0604020202020204" pitchFamily="34" charset="0"/>
              <a:buChar char="“"/>
              <a:defRPr sz="2200" kern="100" spc="-30" baseline="0">
                <a:solidFill>
                  <a:schemeClr val="tx1"/>
                </a:solidFill>
                <a:latin typeface="+mn-lt"/>
              </a:defRPr>
            </a:lvl8pPr>
            <a:lvl9pPr marL="114300" indent="0">
              <a:lnSpc>
                <a:spcPct val="80000"/>
              </a:lnSpc>
              <a:spcBef>
                <a:spcPts val="600"/>
              </a:spcBef>
              <a:spcAft>
                <a:spcPts val="1200"/>
              </a:spcAft>
              <a:buFont typeface="Arial" panose="020B0604020202020204" pitchFamily="34" charset="0"/>
              <a:buChar char="​"/>
              <a:defRPr sz="1400" kern="100" spc="-50" baseline="0">
                <a:solidFill>
                  <a:schemeClr val="tx1"/>
                </a:solidFill>
                <a:latin typeface="+mj-lt"/>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6" name="Graphic 15">
            <a:extLst>
              <a:ext uri="{FF2B5EF4-FFF2-40B4-BE49-F238E27FC236}">
                <a16:creationId xmlns:a16="http://schemas.microsoft.com/office/drawing/2014/main" id="{00D16283-2268-4D66-81A9-B2E1E29B3F3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68417" y="6398745"/>
            <a:ext cx="1737783" cy="232711"/>
          </a:xfrm>
          <a:prstGeom prst="rect">
            <a:avLst/>
          </a:prstGeom>
        </p:spPr>
      </p:pic>
      <p:sp>
        <p:nvSpPr>
          <p:cNvPr id="17" name="Freeform: Shape 16">
            <a:extLst>
              <a:ext uri="{FF2B5EF4-FFF2-40B4-BE49-F238E27FC236}">
                <a16:creationId xmlns:a16="http://schemas.microsoft.com/office/drawing/2014/main" id="{374D4047-97BE-4DFF-80C7-86DC6A816567}"/>
              </a:ext>
            </a:extLst>
          </p:cNvPr>
          <p:cNvSpPr/>
          <p:nvPr/>
        </p:nvSpPr>
        <p:spPr bwMode="ltGray">
          <a:xfrm>
            <a:off x="0" y="4917232"/>
            <a:ext cx="4521032" cy="1940767"/>
          </a:xfrm>
          <a:custGeom>
            <a:avLst/>
            <a:gdLst>
              <a:gd name="connsiteX0" fmla="*/ 8205489 w 12192000"/>
              <a:gd name="connsiteY0" fmla="*/ 0 h 6235700"/>
              <a:gd name="connsiteX1" fmla="*/ 9184975 w 12192000"/>
              <a:gd name="connsiteY1" fmla="*/ 4387850 h 6235700"/>
              <a:gd name="connsiteX2" fmla="*/ 11669413 w 12192000"/>
              <a:gd name="connsiteY2" fmla="*/ 2627313 h 6235700"/>
              <a:gd name="connsiteX3" fmla="*/ 12192000 w 12192000"/>
              <a:gd name="connsiteY3" fmla="*/ 3159737 h 6235700"/>
              <a:gd name="connsiteX4" fmla="*/ 12192000 w 12192000"/>
              <a:gd name="connsiteY4" fmla="*/ 6235700 h 6235700"/>
              <a:gd name="connsiteX5" fmla="*/ 10923289 w 12192000"/>
              <a:gd name="connsiteY5" fmla="*/ 6235700 h 6235700"/>
              <a:gd name="connsiteX6" fmla="*/ 10897889 w 12192000"/>
              <a:gd name="connsiteY6" fmla="*/ 6235700 h 6235700"/>
              <a:gd name="connsiteX7" fmla="*/ 8927801 w 12192000"/>
              <a:gd name="connsiteY7" fmla="*/ 6235700 h 6235700"/>
              <a:gd name="connsiteX8" fmla="*/ 6268739 w 12192000"/>
              <a:gd name="connsiteY8" fmla="*/ 6235700 h 6235700"/>
              <a:gd name="connsiteX9" fmla="*/ 1309389 w 12192000"/>
              <a:gd name="connsiteY9" fmla="*/ 6235700 h 6235700"/>
              <a:gd name="connsiteX10" fmla="*/ 725189 w 12192000"/>
              <a:gd name="connsiteY10" fmla="*/ 6235700 h 6235700"/>
              <a:gd name="connsiteX11" fmla="*/ 0 w 12192000"/>
              <a:gd name="connsiteY11" fmla="*/ 6235700 h 6235700"/>
              <a:gd name="connsiteX12" fmla="*/ 0 w 12192000"/>
              <a:gd name="connsiteY12" fmla="*/ 3118545 h 6235700"/>
              <a:gd name="connsiteX13" fmla="*/ 147339 w 12192000"/>
              <a:gd name="connsiteY13" fmla="*/ 3017838 h 6235700"/>
              <a:gd name="connsiteX14" fmla="*/ 1290339 w 12192000"/>
              <a:gd name="connsiteY14" fmla="*/ 4048125 h 6235700"/>
              <a:gd name="connsiteX15" fmla="*/ 3712863 w 12192000"/>
              <a:gd name="connsiteY15" fmla="*/ 2212975 h 6235700"/>
              <a:gd name="connsiteX16" fmla="*/ 5005089 w 12192000"/>
              <a:gd name="connsiteY16" fmla="*/ 2954338 h 6235700"/>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535099 w 12192000"/>
              <a:gd name="connsiteY0" fmla="*/ 0 h 4289942"/>
              <a:gd name="connsiteX1" fmla="*/ 9184975 w 12192000"/>
              <a:gd name="connsiteY1" fmla="*/ 2442092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0 h 4289942"/>
              <a:gd name="connsiteX1" fmla="*/ 9695337 w 12192000"/>
              <a:gd name="connsiteY1" fmla="*/ 2091217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0 h 4289942"/>
              <a:gd name="connsiteX1" fmla="*/ 9695337 w 12192000"/>
              <a:gd name="connsiteY1" fmla="*/ 2091217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614821 h 4904763"/>
              <a:gd name="connsiteX1" fmla="*/ 9695337 w 12192000"/>
              <a:gd name="connsiteY1" fmla="*/ 2706038 h 4904763"/>
              <a:gd name="connsiteX2" fmla="*/ 11669413 w 12192000"/>
              <a:gd name="connsiteY2" fmla="*/ 1296376 h 4904763"/>
              <a:gd name="connsiteX3" fmla="*/ 12192000 w 12192000"/>
              <a:gd name="connsiteY3" fmla="*/ 0 h 4904763"/>
              <a:gd name="connsiteX4" fmla="*/ 12192000 w 12192000"/>
              <a:gd name="connsiteY4" fmla="*/ 4904763 h 4904763"/>
              <a:gd name="connsiteX5" fmla="*/ 10923289 w 12192000"/>
              <a:gd name="connsiteY5" fmla="*/ 4904763 h 4904763"/>
              <a:gd name="connsiteX6" fmla="*/ 10897889 w 12192000"/>
              <a:gd name="connsiteY6" fmla="*/ 4904763 h 4904763"/>
              <a:gd name="connsiteX7" fmla="*/ 8927801 w 12192000"/>
              <a:gd name="connsiteY7" fmla="*/ 4904763 h 4904763"/>
              <a:gd name="connsiteX8" fmla="*/ 6268739 w 12192000"/>
              <a:gd name="connsiteY8" fmla="*/ 4904763 h 4904763"/>
              <a:gd name="connsiteX9" fmla="*/ 1309389 w 12192000"/>
              <a:gd name="connsiteY9" fmla="*/ 4904763 h 4904763"/>
              <a:gd name="connsiteX10" fmla="*/ 725189 w 12192000"/>
              <a:gd name="connsiteY10" fmla="*/ 4904763 h 4904763"/>
              <a:gd name="connsiteX11" fmla="*/ 0 w 12192000"/>
              <a:gd name="connsiteY11" fmla="*/ 4904763 h 4904763"/>
              <a:gd name="connsiteX12" fmla="*/ 0 w 12192000"/>
              <a:gd name="connsiteY12" fmla="*/ 1787608 h 4904763"/>
              <a:gd name="connsiteX13" fmla="*/ 147339 w 12192000"/>
              <a:gd name="connsiteY13" fmla="*/ 1686901 h 4904763"/>
              <a:gd name="connsiteX14" fmla="*/ 1290339 w 12192000"/>
              <a:gd name="connsiteY14" fmla="*/ 2717188 h 4904763"/>
              <a:gd name="connsiteX15" fmla="*/ 3712863 w 12192000"/>
              <a:gd name="connsiteY15" fmla="*/ 882038 h 4904763"/>
              <a:gd name="connsiteX16" fmla="*/ 5005089 w 12192000"/>
              <a:gd name="connsiteY16" fmla="*/ 1623401 h 4904763"/>
              <a:gd name="connsiteX17" fmla="*/ 8535099 w 12192000"/>
              <a:gd name="connsiteY17" fmla="*/ 614821 h 4904763"/>
              <a:gd name="connsiteX0" fmla="*/ 8535099 w 12192000"/>
              <a:gd name="connsiteY0" fmla="*/ 614821 h 4904763"/>
              <a:gd name="connsiteX1" fmla="*/ 9695337 w 12192000"/>
              <a:gd name="connsiteY1" fmla="*/ 2706038 h 4904763"/>
              <a:gd name="connsiteX2" fmla="*/ 12192000 w 12192000"/>
              <a:gd name="connsiteY2" fmla="*/ 0 h 4904763"/>
              <a:gd name="connsiteX3" fmla="*/ 12192000 w 12192000"/>
              <a:gd name="connsiteY3" fmla="*/ 4904763 h 4904763"/>
              <a:gd name="connsiteX4" fmla="*/ 10923289 w 12192000"/>
              <a:gd name="connsiteY4" fmla="*/ 4904763 h 4904763"/>
              <a:gd name="connsiteX5" fmla="*/ 10897889 w 12192000"/>
              <a:gd name="connsiteY5" fmla="*/ 4904763 h 4904763"/>
              <a:gd name="connsiteX6" fmla="*/ 8927801 w 12192000"/>
              <a:gd name="connsiteY6" fmla="*/ 4904763 h 4904763"/>
              <a:gd name="connsiteX7" fmla="*/ 6268739 w 12192000"/>
              <a:gd name="connsiteY7" fmla="*/ 4904763 h 4904763"/>
              <a:gd name="connsiteX8" fmla="*/ 1309389 w 12192000"/>
              <a:gd name="connsiteY8" fmla="*/ 4904763 h 4904763"/>
              <a:gd name="connsiteX9" fmla="*/ 725189 w 12192000"/>
              <a:gd name="connsiteY9" fmla="*/ 4904763 h 4904763"/>
              <a:gd name="connsiteX10" fmla="*/ 0 w 12192000"/>
              <a:gd name="connsiteY10" fmla="*/ 4904763 h 4904763"/>
              <a:gd name="connsiteX11" fmla="*/ 0 w 12192000"/>
              <a:gd name="connsiteY11" fmla="*/ 1787608 h 4904763"/>
              <a:gd name="connsiteX12" fmla="*/ 147339 w 12192000"/>
              <a:gd name="connsiteY12" fmla="*/ 1686901 h 4904763"/>
              <a:gd name="connsiteX13" fmla="*/ 1290339 w 12192000"/>
              <a:gd name="connsiteY13" fmla="*/ 2717188 h 4904763"/>
              <a:gd name="connsiteX14" fmla="*/ 3712863 w 12192000"/>
              <a:gd name="connsiteY14" fmla="*/ 882038 h 4904763"/>
              <a:gd name="connsiteX15" fmla="*/ 5005089 w 12192000"/>
              <a:gd name="connsiteY15" fmla="*/ 1623401 h 4904763"/>
              <a:gd name="connsiteX16" fmla="*/ 8535099 w 12192000"/>
              <a:gd name="connsiteY16" fmla="*/ 614821 h 49047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712863 w 12192000"/>
              <a:gd name="connsiteY14" fmla="*/ 1339238 h 5361963"/>
              <a:gd name="connsiteX15" fmla="*/ 5005089 w 12192000"/>
              <a:gd name="connsiteY15" fmla="*/ 2080601 h 5361963"/>
              <a:gd name="connsiteX16" fmla="*/ 8535099 w 12192000"/>
              <a:gd name="connsiteY16" fmla="*/ 1072021 h 53619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712863 w 12192000"/>
              <a:gd name="connsiteY14" fmla="*/ 1339238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652267 w 12192000"/>
              <a:gd name="connsiteY1" fmla="*/ 3141973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652267 w 12192000"/>
              <a:gd name="connsiteY1" fmla="*/ 3141973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258862 w 12192000"/>
              <a:gd name="connsiteY1" fmla="*/ 2759201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258862 w 12192000"/>
              <a:gd name="connsiteY1" fmla="*/ 2759201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370273 h 4660215"/>
              <a:gd name="connsiteX1" fmla="*/ 10258862 w 12192000"/>
              <a:gd name="connsiteY1" fmla="*/ 2057453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370273 h 4660215"/>
              <a:gd name="connsiteX1" fmla="*/ 10258862 w 12192000"/>
              <a:gd name="connsiteY1" fmla="*/ 2057453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370273 h 4660215"/>
              <a:gd name="connsiteX1" fmla="*/ 10450248 w 12192000"/>
              <a:gd name="connsiteY1" fmla="*/ 2206309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0 h 4289942"/>
              <a:gd name="connsiteX1" fmla="*/ 10450248 w 12192000"/>
              <a:gd name="connsiteY1" fmla="*/ 1836036 h 4289942"/>
              <a:gd name="connsiteX2" fmla="*/ 12192000 w 12192000"/>
              <a:gd name="connsiteY2" fmla="*/ 1867 h 4289942"/>
              <a:gd name="connsiteX3" fmla="*/ 12192000 w 12192000"/>
              <a:gd name="connsiteY3" fmla="*/ 4289942 h 4289942"/>
              <a:gd name="connsiteX4" fmla="*/ 10923289 w 12192000"/>
              <a:gd name="connsiteY4" fmla="*/ 4289942 h 4289942"/>
              <a:gd name="connsiteX5" fmla="*/ 10897889 w 12192000"/>
              <a:gd name="connsiteY5" fmla="*/ 4289942 h 4289942"/>
              <a:gd name="connsiteX6" fmla="*/ 8927801 w 12192000"/>
              <a:gd name="connsiteY6" fmla="*/ 4289942 h 4289942"/>
              <a:gd name="connsiteX7" fmla="*/ 6268739 w 12192000"/>
              <a:gd name="connsiteY7" fmla="*/ 4289942 h 4289942"/>
              <a:gd name="connsiteX8" fmla="*/ 1309389 w 12192000"/>
              <a:gd name="connsiteY8" fmla="*/ 4289942 h 4289942"/>
              <a:gd name="connsiteX9" fmla="*/ 725189 w 12192000"/>
              <a:gd name="connsiteY9" fmla="*/ 4289942 h 4289942"/>
              <a:gd name="connsiteX10" fmla="*/ 0 w 12192000"/>
              <a:gd name="connsiteY10" fmla="*/ 4289942 h 4289942"/>
              <a:gd name="connsiteX11" fmla="*/ 0 w 12192000"/>
              <a:gd name="connsiteY11" fmla="*/ 1172787 h 4289942"/>
              <a:gd name="connsiteX12" fmla="*/ 147339 w 12192000"/>
              <a:gd name="connsiteY12" fmla="*/ 1072080 h 4289942"/>
              <a:gd name="connsiteX13" fmla="*/ 1290339 w 12192000"/>
              <a:gd name="connsiteY13" fmla="*/ 2102367 h 4289942"/>
              <a:gd name="connsiteX14" fmla="*/ 3510844 w 12192000"/>
              <a:gd name="connsiteY14" fmla="*/ 490501 h 4289942"/>
              <a:gd name="connsiteX15" fmla="*/ 5387861 w 12192000"/>
              <a:gd name="connsiteY15" fmla="*/ 1306291 h 4289942"/>
              <a:gd name="connsiteX16" fmla="*/ 8535099 w 12192000"/>
              <a:gd name="connsiteY16" fmla="*/ 0 h 4289942"/>
              <a:gd name="connsiteX0" fmla="*/ 8535099 w 12192000"/>
              <a:gd name="connsiteY0" fmla="*/ 0 h 4289942"/>
              <a:gd name="connsiteX1" fmla="*/ 10450248 w 12192000"/>
              <a:gd name="connsiteY1" fmla="*/ 1836036 h 4289942"/>
              <a:gd name="connsiteX2" fmla="*/ 12192000 w 12192000"/>
              <a:gd name="connsiteY2" fmla="*/ 1867 h 4289942"/>
              <a:gd name="connsiteX3" fmla="*/ 12192000 w 12192000"/>
              <a:gd name="connsiteY3" fmla="*/ 4289942 h 4289942"/>
              <a:gd name="connsiteX4" fmla="*/ 10923289 w 12192000"/>
              <a:gd name="connsiteY4" fmla="*/ 4289942 h 4289942"/>
              <a:gd name="connsiteX5" fmla="*/ 10897889 w 12192000"/>
              <a:gd name="connsiteY5" fmla="*/ 4289942 h 4289942"/>
              <a:gd name="connsiteX6" fmla="*/ 8927801 w 12192000"/>
              <a:gd name="connsiteY6" fmla="*/ 4289942 h 4289942"/>
              <a:gd name="connsiteX7" fmla="*/ 6268739 w 12192000"/>
              <a:gd name="connsiteY7" fmla="*/ 4289942 h 4289942"/>
              <a:gd name="connsiteX8" fmla="*/ 1309389 w 12192000"/>
              <a:gd name="connsiteY8" fmla="*/ 4289942 h 4289942"/>
              <a:gd name="connsiteX9" fmla="*/ 725189 w 12192000"/>
              <a:gd name="connsiteY9" fmla="*/ 4289942 h 4289942"/>
              <a:gd name="connsiteX10" fmla="*/ 0 w 12192000"/>
              <a:gd name="connsiteY10" fmla="*/ 4289942 h 4289942"/>
              <a:gd name="connsiteX11" fmla="*/ 0 w 12192000"/>
              <a:gd name="connsiteY11" fmla="*/ 1172787 h 4289942"/>
              <a:gd name="connsiteX12" fmla="*/ 147339 w 12192000"/>
              <a:gd name="connsiteY12" fmla="*/ 1072080 h 4289942"/>
              <a:gd name="connsiteX13" fmla="*/ 1290339 w 12192000"/>
              <a:gd name="connsiteY13" fmla="*/ 2102367 h 4289942"/>
              <a:gd name="connsiteX14" fmla="*/ 3510844 w 12192000"/>
              <a:gd name="connsiteY14" fmla="*/ 490501 h 4289942"/>
              <a:gd name="connsiteX15" fmla="*/ 5387861 w 12192000"/>
              <a:gd name="connsiteY15" fmla="*/ 1306291 h 4289942"/>
              <a:gd name="connsiteX16" fmla="*/ 8535099 w 12192000"/>
              <a:gd name="connsiteY16" fmla="*/ 0 h 4289942"/>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264297 w 12192000"/>
              <a:gd name="connsiteY12" fmla="*/ 2824585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264297 w 12192000"/>
              <a:gd name="connsiteY12" fmla="*/ 2824585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264297 w 12192000"/>
              <a:gd name="connsiteY11" fmla="*/ 2824585 h 5723471"/>
              <a:gd name="connsiteX12" fmla="*/ 1290339 w 12192000"/>
              <a:gd name="connsiteY12" fmla="*/ 3535896 h 5723471"/>
              <a:gd name="connsiteX13" fmla="*/ 3510844 w 12192000"/>
              <a:gd name="connsiteY13" fmla="*/ 1924030 h 5723471"/>
              <a:gd name="connsiteX14" fmla="*/ 5387861 w 12192000"/>
              <a:gd name="connsiteY14" fmla="*/ 2739820 h 5723471"/>
              <a:gd name="connsiteX15" fmla="*/ 8535099 w 12192000"/>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291856 w 12193517"/>
              <a:gd name="connsiteY12" fmla="*/ 3535896 h 5723471"/>
              <a:gd name="connsiteX13" fmla="*/ 3512361 w 12193517"/>
              <a:gd name="connsiteY13" fmla="*/ 1924030 h 5723471"/>
              <a:gd name="connsiteX14" fmla="*/ 5389378 w 12193517"/>
              <a:gd name="connsiteY14" fmla="*/ 2739820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5389378 w 12193517"/>
              <a:gd name="connsiteY14" fmla="*/ 2739820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5229890 w 12193517"/>
              <a:gd name="connsiteY14" fmla="*/ 3175754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536616 w 12193517"/>
              <a:gd name="connsiteY0" fmla="*/ 1433529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026253 w 12193517"/>
              <a:gd name="connsiteY15" fmla="*/ 1795036 h 5723471"/>
              <a:gd name="connsiteX0" fmla="*/ 8419658 w 12193517"/>
              <a:gd name="connsiteY0" fmla="*/ 1497324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377338 w 12193517"/>
              <a:gd name="connsiteY1" fmla="*/ 285489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377338 w 12193517"/>
              <a:gd name="connsiteY1" fmla="*/ 285489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008227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419658 w 12193517"/>
              <a:gd name="connsiteY15" fmla="*/ 1008227 h 5234374"/>
              <a:gd name="connsiteX0" fmla="*/ 8419658 w 12193517"/>
              <a:gd name="connsiteY0" fmla="*/ 1008227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419658 w 12193517"/>
              <a:gd name="connsiteY15" fmla="*/ 1008227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3517" h="5234374">
                <a:moveTo>
                  <a:pt x="8515352" y="1390999"/>
                </a:moveTo>
                <a:cubicBezTo>
                  <a:pt x="8923362" y="1609606"/>
                  <a:pt x="10065020" y="1987702"/>
                  <a:pt x="10568724" y="2174412"/>
                </a:cubicBezTo>
                <a:cubicBezTo>
                  <a:pt x="10901214" y="1796939"/>
                  <a:pt x="11403827" y="1004794"/>
                  <a:pt x="12193517" y="0"/>
                </a:cubicBezTo>
                <a:lnTo>
                  <a:pt x="12193517" y="5234374"/>
                </a:lnTo>
                <a:lnTo>
                  <a:pt x="10924806" y="5234374"/>
                </a:lnTo>
                <a:lnTo>
                  <a:pt x="10899406" y="5234374"/>
                </a:lnTo>
                <a:lnTo>
                  <a:pt x="8929318" y="5234374"/>
                </a:lnTo>
                <a:lnTo>
                  <a:pt x="6270256" y="5234374"/>
                </a:lnTo>
                <a:lnTo>
                  <a:pt x="1310906" y="5234374"/>
                </a:lnTo>
                <a:lnTo>
                  <a:pt x="726706" y="5234374"/>
                </a:lnTo>
                <a:lnTo>
                  <a:pt x="1517" y="5234374"/>
                </a:lnTo>
                <a:cubicBezTo>
                  <a:pt x="1011" y="4314153"/>
                  <a:pt x="506" y="3393932"/>
                  <a:pt x="0" y="2473711"/>
                </a:cubicBezTo>
                <a:lnTo>
                  <a:pt x="1632098" y="3301980"/>
                </a:lnTo>
                <a:lnTo>
                  <a:pt x="3108323" y="2115417"/>
                </a:lnTo>
                <a:lnTo>
                  <a:pt x="4900281" y="2878041"/>
                </a:lnTo>
                <a:cubicBezTo>
                  <a:pt x="5318495" y="2630453"/>
                  <a:pt x="7905751" y="1638587"/>
                  <a:pt x="8515352" y="1390999"/>
                </a:cubicBezTo>
                <a:close/>
              </a:path>
            </a:pathLst>
          </a:custGeom>
          <a:gradFill flip="none" rotWithShape="1">
            <a:gsLst>
              <a:gs pos="72000">
                <a:srgbClr val="F99D1C">
                  <a:alpha val="0"/>
                </a:srgbClr>
              </a:gs>
              <a:gs pos="31000">
                <a:srgbClr val="F99D1C">
                  <a:alpha val="33000"/>
                </a:srgbClr>
              </a:gs>
            </a:gsLst>
            <a:lin ang="5400000" scaled="1"/>
            <a:tileRect/>
          </a:gradFill>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black"/>
              </a:solidFill>
              <a:effectLst/>
              <a:uLnTx/>
              <a:uFillTx/>
              <a:latin typeface="+mn-lt"/>
            </a:endParaRPr>
          </a:p>
        </p:txBody>
      </p:sp>
      <p:sp>
        <p:nvSpPr>
          <p:cNvPr id="18" name="Freeform: Shape 17">
            <a:extLst>
              <a:ext uri="{FF2B5EF4-FFF2-40B4-BE49-F238E27FC236}">
                <a16:creationId xmlns:a16="http://schemas.microsoft.com/office/drawing/2014/main" id="{F4F79E31-373B-42B8-83F7-7B9C69C0A005}"/>
              </a:ext>
            </a:extLst>
          </p:cNvPr>
          <p:cNvSpPr/>
          <p:nvPr/>
        </p:nvSpPr>
        <p:spPr bwMode="ltGray">
          <a:xfrm>
            <a:off x="562" y="5275766"/>
            <a:ext cx="4520470" cy="1582233"/>
          </a:xfrm>
          <a:custGeom>
            <a:avLst/>
            <a:gdLst>
              <a:gd name="connsiteX0" fmla="*/ 5921077 w 12192001"/>
              <a:gd name="connsiteY0" fmla="*/ 0 h 4424363"/>
              <a:gd name="connsiteX1" fmla="*/ 7929264 w 12192001"/>
              <a:gd name="connsiteY1" fmla="*/ 2073275 h 4424363"/>
              <a:gd name="connsiteX2" fmla="*/ 10021590 w 12192001"/>
              <a:gd name="connsiteY2" fmla="*/ 539750 h 4424363"/>
              <a:gd name="connsiteX3" fmla="*/ 12192001 w 12192001"/>
              <a:gd name="connsiteY3" fmla="*/ 2677964 h 4424363"/>
              <a:gd name="connsiteX4" fmla="*/ 12192001 w 12192001"/>
              <a:gd name="connsiteY4" fmla="*/ 4424363 h 4424363"/>
              <a:gd name="connsiteX5" fmla="*/ 11405890 w 12192001"/>
              <a:gd name="connsiteY5" fmla="*/ 4424363 h 4424363"/>
              <a:gd name="connsiteX6" fmla="*/ 10821690 w 12192001"/>
              <a:gd name="connsiteY6" fmla="*/ 4424363 h 4424363"/>
              <a:gd name="connsiteX7" fmla="*/ 5862340 w 12192001"/>
              <a:gd name="connsiteY7" fmla="*/ 4424363 h 4424363"/>
              <a:gd name="connsiteX8" fmla="*/ 3204864 w 12192001"/>
              <a:gd name="connsiteY8" fmla="*/ 4424363 h 4424363"/>
              <a:gd name="connsiteX9" fmla="*/ 1233190 w 12192001"/>
              <a:gd name="connsiteY9" fmla="*/ 4424363 h 4424363"/>
              <a:gd name="connsiteX10" fmla="*/ 1210964 w 12192001"/>
              <a:gd name="connsiteY10" fmla="*/ 4424363 h 4424363"/>
              <a:gd name="connsiteX11" fmla="*/ 0 w 12192001"/>
              <a:gd name="connsiteY11" fmla="*/ 4424363 h 4424363"/>
              <a:gd name="connsiteX12" fmla="*/ 0 w 12192001"/>
              <a:gd name="connsiteY12" fmla="*/ 1227890 h 4424363"/>
              <a:gd name="connsiteX13" fmla="*/ 699790 w 12192001"/>
              <a:gd name="connsiteY13" fmla="*/ 501650 h 4424363"/>
              <a:gd name="connsiteX14" fmla="*/ 2996902 w 12192001"/>
              <a:gd name="connsiteY14" fmla="*/ 2790825 h 4424363"/>
              <a:gd name="connsiteX15" fmla="*/ 4654253 w 12192001"/>
              <a:gd name="connsiteY15" fmla="*/ 565150 h 4424363"/>
              <a:gd name="connsiteX0" fmla="*/ 5921077 w 12192001"/>
              <a:gd name="connsiteY0" fmla="*/ 140734 h 4565097"/>
              <a:gd name="connsiteX1" fmla="*/ 7929264 w 12192001"/>
              <a:gd name="connsiteY1" fmla="*/ 2214009 h 4565097"/>
              <a:gd name="connsiteX2" fmla="*/ 10797767 w 12192001"/>
              <a:gd name="connsiteY2" fmla="*/ 0 h 4565097"/>
              <a:gd name="connsiteX3" fmla="*/ 12192001 w 12192001"/>
              <a:gd name="connsiteY3" fmla="*/ 2818698 h 4565097"/>
              <a:gd name="connsiteX4" fmla="*/ 12192001 w 12192001"/>
              <a:gd name="connsiteY4" fmla="*/ 4565097 h 4565097"/>
              <a:gd name="connsiteX5" fmla="*/ 11405890 w 12192001"/>
              <a:gd name="connsiteY5" fmla="*/ 4565097 h 4565097"/>
              <a:gd name="connsiteX6" fmla="*/ 10821690 w 12192001"/>
              <a:gd name="connsiteY6" fmla="*/ 4565097 h 4565097"/>
              <a:gd name="connsiteX7" fmla="*/ 5862340 w 12192001"/>
              <a:gd name="connsiteY7" fmla="*/ 4565097 h 4565097"/>
              <a:gd name="connsiteX8" fmla="*/ 3204864 w 12192001"/>
              <a:gd name="connsiteY8" fmla="*/ 4565097 h 4565097"/>
              <a:gd name="connsiteX9" fmla="*/ 1233190 w 12192001"/>
              <a:gd name="connsiteY9" fmla="*/ 4565097 h 4565097"/>
              <a:gd name="connsiteX10" fmla="*/ 1210964 w 12192001"/>
              <a:gd name="connsiteY10" fmla="*/ 4565097 h 4565097"/>
              <a:gd name="connsiteX11" fmla="*/ 0 w 12192001"/>
              <a:gd name="connsiteY11" fmla="*/ 4565097 h 4565097"/>
              <a:gd name="connsiteX12" fmla="*/ 0 w 12192001"/>
              <a:gd name="connsiteY12" fmla="*/ 1368624 h 4565097"/>
              <a:gd name="connsiteX13" fmla="*/ 699790 w 12192001"/>
              <a:gd name="connsiteY13" fmla="*/ 642384 h 4565097"/>
              <a:gd name="connsiteX14" fmla="*/ 2996902 w 12192001"/>
              <a:gd name="connsiteY14" fmla="*/ 2931559 h 4565097"/>
              <a:gd name="connsiteX15" fmla="*/ 4654253 w 12192001"/>
              <a:gd name="connsiteY15" fmla="*/ 705884 h 4565097"/>
              <a:gd name="connsiteX16" fmla="*/ 5921077 w 12192001"/>
              <a:gd name="connsiteY16" fmla="*/ 140734 h 4565097"/>
              <a:gd name="connsiteX0" fmla="*/ 5921077 w 12202633"/>
              <a:gd name="connsiteY0" fmla="*/ 140734 h 4565097"/>
              <a:gd name="connsiteX1" fmla="*/ 7929264 w 12202633"/>
              <a:gd name="connsiteY1" fmla="*/ 2214009 h 4565097"/>
              <a:gd name="connsiteX2" fmla="*/ 10797767 w 12202633"/>
              <a:gd name="connsiteY2" fmla="*/ 0 h 4565097"/>
              <a:gd name="connsiteX3" fmla="*/ 12202633 w 12202633"/>
              <a:gd name="connsiteY3" fmla="*/ 809144 h 4565097"/>
              <a:gd name="connsiteX4" fmla="*/ 12192001 w 12202633"/>
              <a:gd name="connsiteY4" fmla="*/ 4565097 h 4565097"/>
              <a:gd name="connsiteX5" fmla="*/ 11405890 w 12202633"/>
              <a:gd name="connsiteY5" fmla="*/ 4565097 h 4565097"/>
              <a:gd name="connsiteX6" fmla="*/ 10821690 w 12202633"/>
              <a:gd name="connsiteY6" fmla="*/ 4565097 h 4565097"/>
              <a:gd name="connsiteX7" fmla="*/ 5862340 w 12202633"/>
              <a:gd name="connsiteY7" fmla="*/ 4565097 h 4565097"/>
              <a:gd name="connsiteX8" fmla="*/ 3204864 w 12202633"/>
              <a:gd name="connsiteY8" fmla="*/ 4565097 h 4565097"/>
              <a:gd name="connsiteX9" fmla="*/ 1233190 w 12202633"/>
              <a:gd name="connsiteY9" fmla="*/ 4565097 h 4565097"/>
              <a:gd name="connsiteX10" fmla="*/ 1210964 w 12202633"/>
              <a:gd name="connsiteY10" fmla="*/ 4565097 h 4565097"/>
              <a:gd name="connsiteX11" fmla="*/ 0 w 12202633"/>
              <a:gd name="connsiteY11" fmla="*/ 4565097 h 4565097"/>
              <a:gd name="connsiteX12" fmla="*/ 0 w 12202633"/>
              <a:gd name="connsiteY12" fmla="*/ 1368624 h 4565097"/>
              <a:gd name="connsiteX13" fmla="*/ 699790 w 12202633"/>
              <a:gd name="connsiteY13" fmla="*/ 642384 h 4565097"/>
              <a:gd name="connsiteX14" fmla="*/ 2996902 w 12202633"/>
              <a:gd name="connsiteY14" fmla="*/ 2931559 h 4565097"/>
              <a:gd name="connsiteX15" fmla="*/ 4654253 w 12202633"/>
              <a:gd name="connsiteY15" fmla="*/ 705884 h 4565097"/>
              <a:gd name="connsiteX16" fmla="*/ 5921077 w 12202633"/>
              <a:gd name="connsiteY16" fmla="*/ 140734 h 4565097"/>
              <a:gd name="connsiteX0" fmla="*/ 5921077 w 12202633"/>
              <a:gd name="connsiteY0" fmla="*/ 0 h 4424363"/>
              <a:gd name="connsiteX1" fmla="*/ 7929264 w 12202633"/>
              <a:gd name="connsiteY1" fmla="*/ 2073275 h 4424363"/>
              <a:gd name="connsiteX2" fmla="*/ 10680809 w 12202633"/>
              <a:gd name="connsiteY2" fmla="*/ 582280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680809 w 12202633"/>
              <a:gd name="connsiteY2" fmla="*/ 582280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457525 w 12202633"/>
              <a:gd name="connsiteY2" fmla="*/ 475954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60623 w 12202633"/>
              <a:gd name="connsiteY1" fmla="*/ 1935052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60623 w 12202633"/>
              <a:gd name="connsiteY1" fmla="*/ 1935052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165156 w 12202633"/>
              <a:gd name="connsiteY15" fmla="*/ 1107410 h 4424363"/>
              <a:gd name="connsiteX16" fmla="*/ 5921077 w 12202633"/>
              <a:gd name="connsiteY16" fmla="*/ 0 h 4424363"/>
              <a:gd name="connsiteX0" fmla="*/ 5506407 w 12202633"/>
              <a:gd name="connsiteY0" fmla="*/ 29978 h 3922713"/>
              <a:gd name="connsiteX1" fmla="*/ 8960623 w 12202633"/>
              <a:gd name="connsiteY1" fmla="*/ 143340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8864930 w 12202633"/>
              <a:gd name="connsiteY1" fmla="*/ 134834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8864930 w 12202633"/>
              <a:gd name="connsiteY1" fmla="*/ 134834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7091917 w 12202633"/>
              <a:gd name="connsiteY1" fmla="*/ 671955 h 3922713"/>
              <a:gd name="connsiteX2" fmla="*/ 8864930 w 12202633"/>
              <a:gd name="connsiteY2" fmla="*/ 1348342 h 3922713"/>
              <a:gd name="connsiteX3" fmla="*/ 10733972 w 12202633"/>
              <a:gd name="connsiteY3" fmla="*/ 112527 h 3922713"/>
              <a:gd name="connsiteX4" fmla="*/ 12202633 w 12202633"/>
              <a:gd name="connsiteY4" fmla="*/ 166760 h 3922713"/>
              <a:gd name="connsiteX5" fmla="*/ 12192001 w 12202633"/>
              <a:gd name="connsiteY5" fmla="*/ 3922713 h 3922713"/>
              <a:gd name="connsiteX6" fmla="*/ 11405890 w 12202633"/>
              <a:gd name="connsiteY6" fmla="*/ 3922713 h 3922713"/>
              <a:gd name="connsiteX7" fmla="*/ 10821690 w 12202633"/>
              <a:gd name="connsiteY7" fmla="*/ 3922713 h 3922713"/>
              <a:gd name="connsiteX8" fmla="*/ 5862340 w 12202633"/>
              <a:gd name="connsiteY8" fmla="*/ 3922713 h 3922713"/>
              <a:gd name="connsiteX9" fmla="*/ 3204864 w 12202633"/>
              <a:gd name="connsiteY9" fmla="*/ 3922713 h 3922713"/>
              <a:gd name="connsiteX10" fmla="*/ 1233190 w 12202633"/>
              <a:gd name="connsiteY10" fmla="*/ 3922713 h 3922713"/>
              <a:gd name="connsiteX11" fmla="*/ 1210964 w 12202633"/>
              <a:gd name="connsiteY11" fmla="*/ 3922713 h 3922713"/>
              <a:gd name="connsiteX12" fmla="*/ 0 w 12202633"/>
              <a:gd name="connsiteY12" fmla="*/ 3922713 h 3922713"/>
              <a:gd name="connsiteX13" fmla="*/ 0 w 12202633"/>
              <a:gd name="connsiteY13" fmla="*/ 726240 h 3922713"/>
              <a:gd name="connsiteX14" fmla="*/ 699790 w 12202633"/>
              <a:gd name="connsiteY14" fmla="*/ 0 h 3922713"/>
              <a:gd name="connsiteX15" fmla="*/ 2996902 w 12202633"/>
              <a:gd name="connsiteY15" fmla="*/ 2289175 h 3922713"/>
              <a:gd name="connsiteX16" fmla="*/ 4165156 w 12202633"/>
              <a:gd name="connsiteY16" fmla="*/ 605760 h 3922713"/>
              <a:gd name="connsiteX17" fmla="*/ 5506407 w 12202633"/>
              <a:gd name="connsiteY17" fmla="*/ 29978 h 3922713"/>
              <a:gd name="connsiteX0" fmla="*/ 5506407 w 12202633"/>
              <a:gd name="connsiteY0" fmla="*/ 29978 h 3922713"/>
              <a:gd name="connsiteX1" fmla="*/ 7091917 w 12202633"/>
              <a:gd name="connsiteY1" fmla="*/ 671955 h 3922713"/>
              <a:gd name="connsiteX2" fmla="*/ 8027582 w 12202633"/>
              <a:gd name="connsiteY2" fmla="*/ 1033462 h 3922713"/>
              <a:gd name="connsiteX3" fmla="*/ 8864930 w 12202633"/>
              <a:gd name="connsiteY3" fmla="*/ 1348342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091917 w 12202633"/>
              <a:gd name="connsiteY1" fmla="*/ 671955 h 3922713"/>
              <a:gd name="connsiteX2" fmla="*/ 8144540 w 12202633"/>
              <a:gd name="connsiteY2" fmla="*/ 554997 h 3922713"/>
              <a:gd name="connsiteX3" fmla="*/ 8864930 w 12202633"/>
              <a:gd name="connsiteY3" fmla="*/ 1348342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091917 w 12202633"/>
              <a:gd name="connsiteY1" fmla="*/ 671955 h 3922713"/>
              <a:gd name="connsiteX2" fmla="*/ 8144540 w 12202633"/>
              <a:gd name="connsiteY2" fmla="*/ 554997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144540 w 12202633"/>
              <a:gd name="connsiteY2" fmla="*/ 554997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374651 h 4267386"/>
              <a:gd name="connsiteX1" fmla="*/ 7442791 w 12202633"/>
              <a:gd name="connsiteY1" fmla="*/ 1229280 h 4267386"/>
              <a:gd name="connsiteX2" fmla="*/ 8569842 w 12202633"/>
              <a:gd name="connsiteY2" fmla="*/ 803977 h 4267386"/>
              <a:gd name="connsiteX3" fmla="*/ 8726707 w 12202633"/>
              <a:gd name="connsiteY3" fmla="*/ 1342142 h 4267386"/>
              <a:gd name="connsiteX4" fmla="*/ 11084847 w 12202633"/>
              <a:gd name="connsiteY4" fmla="*/ 0 h 4267386"/>
              <a:gd name="connsiteX5" fmla="*/ 12202633 w 12202633"/>
              <a:gd name="connsiteY5" fmla="*/ 511433 h 4267386"/>
              <a:gd name="connsiteX6" fmla="*/ 12192001 w 12202633"/>
              <a:gd name="connsiteY6" fmla="*/ 4267386 h 4267386"/>
              <a:gd name="connsiteX7" fmla="*/ 11405890 w 12202633"/>
              <a:gd name="connsiteY7" fmla="*/ 4267386 h 4267386"/>
              <a:gd name="connsiteX8" fmla="*/ 10821690 w 12202633"/>
              <a:gd name="connsiteY8" fmla="*/ 4267386 h 4267386"/>
              <a:gd name="connsiteX9" fmla="*/ 5862340 w 12202633"/>
              <a:gd name="connsiteY9" fmla="*/ 4267386 h 4267386"/>
              <a:gd name="connsiteX10" fmla="*/ 3204864 w 12202633"/>
              <a:gd name="connsiteY10" fmla="*/ 4267386 h 4267386"/>
              <a:gd name="connsiteX11" fmla="*/ 1233190 w 12202633"/>
              <a:gd name="connsiteY11" fmla="*/ 4267386 h 4267386"/>
              <a:gd name="connsiteX12" fmla="*/ 1210964 w 12202633"/>
              <a:gd name="connsiteY12" fmla="*/ 4267386 h 4267386"/>
              <a:gd name="connsiteX13" fmla="*/ 0 w 12202633"/>
              <a:gd name="connsiteY13" fmla="*/ 4267386 h 4267386"/>
              <a:gd name="connsiteX14" fmla="*/ 0 w 12202633"/>
              <a:gd name="connsiteY14" fmla="*/ 1070913 h 4267386"/>
              <a:gd name="connsiteX15" fmla="*/ 699790 w 12202633"/>
              <a:gd name="connsiteY15" fmla="*/ 344673 h 4267386"/>
              <a:gd name="connsiteX16" fmla="*/ 2996902 w 12202633"/>
              <a:gd name="connsiteY16" fmla="*/ 2633848 h 4267386"/>
              <a:gd name="connsiteX17" fmla="*/ 4165156 w 12202633"/>
              <a:gd name="connsiteY17" fmla="*/ 950433 h 4267386"/>
              <a:gd name="connsiteX18" fmla="*/ 5506407 w 12202633"/>
              <a:gd name="connsiteY18"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1233190 w 12192001"/>
              <a:gd name="connsiteY11" fmla="*/ 4267386 h 4267386"/>
              <a:gd name="connsiteX12" fmla="*/ 1210964 w 12192001"/>
              <a:gd name="connsiteY12" fmla="*/ 4267386 h 4267386"/>
              <a:gd name="connsiteX13" fmla="*/ 0 w 12192001"/>
              <a:gd name="connsiteY13" fmla="*/ 4267386 h 4267386"/>
              <a:gd name="connsiteX14" fmla="*/ 0 w 12192001"/>
              <a:gd name="connsiteY14" fmla="*/ 1070913 h 4267386"/>
              <a:gd name="connsiteX15" fmla="*/ 699790 w 12192001"/>
              <a:gd name="connsiteY15" fmla="*/ 344673 h 4267386"/>
              <a:gd name="connsiteX16" fmla="*/ 2996902 w 12192001"/>
              <a:gd name="connsiteY16" fmla="*/ 2633848 h 4267386"/>
              <a:gd name="connsiteX17" fmla="*/ 4165156 w 12192001"/>
              <a:gd name="connsiteY17" fmla="*/ 950433 h 4267386"/>
              <a:gd name="connsiteX18" fmla="*/ 5506407 w 12192001"/>
              <a:gd name="connsiteY18"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1233190 w 12192001"/>
              <a:gd name="connsiteY11" fmla="*/ 4267386 h 4267386"/>
              <a:gd name="connsiteX12" fmla="*/ 0 w 12192001"/>
              <a:gd name="connsiteY12" fmla="*/ 4267386 h 4267386"/>
              <a:gd name="connsiteX13" fmla="*/ 0 w 12192001"/>
              <a:gd name="connsiteY13" fmla="*/ 1070913 h 4267386"/>
              <a:gd name="connsiteX14" fmla="*/ 699790 w 12192001"/>
              <a:gd name="connsiteY14" fmla="*/ 344673 h 4267386"/>
              <a:gd name="connsiteX15" fmla="*/ 2996902 w 12192001"/>
              <a:gd name="connsiteY15" fmla="*/ 2633848 h 4267386"/>
              <a:gd name="connsiteX16" fmla="*/ 4165156 w 12192001"/>
              <a:gd name="connsiteY16" fmla="*/ 950433 h 4267386"/>
              <a:gd name="connsiteX17" fmla="*/ 5506407 w 12192001"/>
              <a:gd name="connsiteY17"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0 w 12192001"/>
              <a:gd name="connsiteY11" fmla="*/ 4267386 h 4267386"/>
              <a:gd name="connsiteX12" fmla="*/ 0 w 12192001"/>
              <a:gd name="connsiteY12" fmla="*/ 1070913 h 4267386"/>
              <a:gd name="connsiteX13" fmla="*/ 699790 w 12192001"/>
              <a:gd name="connsiteY13" fmla="*/ 344673 h 4267386"/>
              <a:gd name="connsiteX14" fmla="*/ 2996902 w 12192001"/>
              <a:gd name="connsiteY14" fmla="*/ 2633848 h 4267386"/>
              <a:gd name="connsiteX15" fmla="*/ 4165156 w 12192001"/>
              <a:gd name="connsiteY15" fmla="*/ 950433 h 4267386"/>
              <a:gd name="connsiteX16" fmla="*/ 5506407 w 12192001"/>
              <a:gd name="connsiteY16"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0 w 12192001"/>
              <a:gd name="connsiteY10" fmla="*/ 4267386 h 4267386"/>
              <a:gd name="connsiteX11" fmla="*/ 0 w 12192001"/>
              <a:gd name="connsiteY11" fmla="*/ 1070913 h 4267386"/>
              <a:gd name="connsiteX12" fmla="*/ 699790 w 12192001"/>
              <a:gd name="connsiteY12" fmla="*/ 344673 h 4267386"/>
              <a:gd name="connsiteX13" fmla="*/ 2996902 w 12192001"/>
              <a:gd name="connsiteY13" fmla="*/ 2633848 h 4267386"/>
              <a:gd name="connsiteX14" fmla="*/ 4165156 w 12192001"/>
              <a:gd name="connsiteY14" fmla="*/ 950433 h 4267386"/>
              <a:gd name="connsiteX15" fmla="*/ 5506407 w 12192001"/>
              <a:gd name="connsiteY15"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0 w 12192001"/>
              <a:gd name="connsiteY9" fmla="*/ 4267386 h 4267386"/>
              <a:gd name="connsiteX10" fmla="*/ 0 w 12192001"/>
              <a:gd name="connsiteY10" fmla="*/ 1070913 h 4267386"/>
              <a:gd name="connsiteX11" fmla="*/ 699790 w 12192001"/>
              <a:gd name="connsiteY11" fmla="*/ 344673 h 4267386"/>
              <a:gd name="connsiteX12" fmla="*/ 2996902 w 12192001"/>
              <a:gd name="connsiteY12" fmla="*/ 2633848 h 4267386"/>
              <a:gd name="connsiteX13" fmla="*/ 4165156 w 12192001"/>
              <a:gd name="connsiteY13" fmla="*/ 950433 h 4267386"/>
              <a:gd name="connsiteX14" fmla="*/ 5506407 w 12192001"/>
              <a:gd name="connsiteY14"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0 w 12192001"/>
              <a:gd name="connsiteY8" fmla="*/ 4267386 h 4267386"/>
              <a:gd name="connsiteX9" fmla="*/ 0 w 12192001"/>
              <a:gd name="connsiteY9" fmla="*/ 1070913 h 4267386"/>
              <a:gd name="connsiteX10" fmla="*/ 699790 w 12192001"/>
              <a:gd name="connsiteY10" fmla="*/ 344673 h 4267386"/>
              <a:gd name="connsiteX11" fmla="*/ 2996902 w 12192001"/>
              <a:gd name="connsiteY11" fmla="*/ 2633848 h 4267386"/>
              <a:gd name="connsiteX12" fmla="*/ 4165156 w 12192001"/>
              <a:gd name="connsiteY12" fmla="*/ 950433 h 4267386"/>
              <a:gd name="connsiteX13" fmla="*/ 5506407 w 12192001"/>
              <a:gd name="connsiteY13"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0 w 12192001"/>
              <a:gd name="connsiteY7" fmla="*/ 4267386 h 4267386"/>
              <a:gd name="connsiteX8" fmla="*/ 0 w 12192001"/>
              <a:gd name="connsiteY8" fmla="*/ 1070913 h 4267386"/>
              <a:gd name="connsiteX9" fmla="*/ 699790 w 12192001"/>
              <a:gd name="connsiteY9" fmla="*/ 344673 h 4267386"/>
              <a:gd name="connsiteX10" fmla="*/ 2996902 w 12192001"/>
              <a:gd name="connsiteY10" fmla="*/ 2633848 h 4267386"/>
              <a:gd name="connsiteX11" fmla="*/ 4165156 w 12192001"/>
              <a:gd name="connsiteY11" fmla="*/ 950433 h 4267386"/>
              <a:gd name="connsiteX12" fmla="*/ 5506407 w 12192001"/>
              <a:gd name="connsiteY12"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864930 w 12192001"/>
              <a:gd name="connsiteY3" fmla="*/ 1607956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0 w 12192001"/>
              <a:gd name="connsiteY7" fmla="*/ 4267386 h 4267386"/>
              <a:gd name="connsiteX8" fmla="*/ 0 w 12192001"/>
              <a:gd name="connsiteY8" fmla="*/ 1070913 h 4267386"/>
              <a:gd name="connsiteX9" fmla="*/ 699790 w 12192001"/>
              <a:gd name="connsiteY9" fmla="*/ 344673 h 4267386"/>
              <a:gd name="connsiteX10" fmla="*/ 2996902 w 12192001"/>
              <a:gd name="connsiteY10" fmla="*/ 2633848 h 4267386"/>
              <a:gd name="connsiteX11" fmla="*/ 4165156 w 12192001"/>
              <a:gd name="connsiteY11" fmla="*/ 950433 h 4267386"/>
              <a:gd name="connsiteX12" fmla="*/ 5506407 w 12192001"/>
              <a:gd name="connsiteY12" fmla="*/ 374651 h 4267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1" h="4267386">
                <a:moveTo>
                  <a:pt x="5506407" y="374651"/>
                </a:moveTo>
                <a:lnTo>
                  <a:pt x="7442791" y="1229280"/>
                </a:lnTo>
                <a:lnTo>
                  <a:pt x="8569842" y="803977"/>
                </a:lnTo>
                <a:lnTo>
                  <a:pt x="8864930" y="1607956"/>
                </a:lnTo>
                <a:cubicBezTo>
                  <a:pt x="9147702" y="1472465"/>
                  <a:pt x="10876503" y="124859"/>
                  <a:pt x="11084847" y="0"/>
                </a:cubicBezTo>
                <a:lnTo>
                  <a:pt x="12192000" y="309415"/>
                </a:lnTo>
                <a:cubicBezTo>
                  <a:pt x="12192000" y="1628739"/>
                  <a:pt x="12192001" y="2948062"/>
                  <a:pt x="12192001" y="4267386"/>
                </a:cubicBezTo>
                <a:lnTo>
                  <a:pt x="0" y="4267386"/>
                </a:lnTo>
                <a:lnTo>
                  <a:pt x="0" y="1070913"/>
                </a:lnTo>
                <a:lnTo>
                  <a:pt x="699790" y="344673"/>
                </a:lnTo>
                <a:lnTo>
                  <a:pt x="2996902" y="2633848"/>
                </a:lnTo>
                <a:lnTo>
                  <a:pt x="4165156" y="950433"/>
                </a:lnTo>
                <a:lnTo>
                  <a:pt x="5506407" y="374651"/>
                </a:lnTo>
                <a:close/>
              </a:path>
            </a:pathLst>
          </a:custGeom>
          <a:gradFill flip="none" rotWithShape="1">
            <a:gsLst>
              <a:gs pos="95000">
                <a:srgbClr val="F99D1C">
                  <a:alpha val="0"/>
                </a:srgbClr>
              </a:gs>
              <a:gs pos="75000">
                <a:srgbClr val="F99D1C">
                  <a:alpha val="30000"/>
                </a:srgbClr>
              </a:gs>
            </a:gsLst>
            <a:lin ang="5400000" scaled="1"/>
            <a:tileRect/>
          </a:gradFill>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black"/>
              </a:solidFill>
              <a:effectLst/>
              <a:uLnTx/>
              <a:uFillTx/>
              <a:latin typeface="+mn-lt"/>
            </a:endParaRPr>
          </a:p>
        </p:txBody>
      </p:sp>
      <p:sp>
        <p:nvSpPr>
          <p:cNvPr id="21" name="Rectangle 20">
            <a:extLst>
              <a:ext uri="{FF2B5EF4-FFF2-40B4-BE49-F238E27FC236}">
                <a16:creationId xmlns:a16="http://schemas.microsoft.com/office/drawing/2014/main" id="{C518D0F7-C57F-D940-B84A-F8CADF0F6F75}"/>
              </a:ext>
            </a:extLst>
          </p:cNvPr>
          <p:cNvSpPr/>
          <p:nvPr/>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3574763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p:cSld name="Customer Story with Icon">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4198D920-6157-4F40-A208-15DC659FECFA}"/>
              </a:ext>
            </a:extLst>
          </p:cNvPr>
          <p:cNvSpPr/>
          <p:nvPr/>
        </p:nvSpPr>
        <p:spPr bwMode="ltGray">
          <a:xfrm>
            <a:off x="0" y="0"/>
            <a:ext cx="3826576" cy="6858000"/>
          </a:xfrm>
          <a:prstGeom prst="rect">
            <a:avLst/>
          </a:prstGeom>
          <a:gradFill flip="none" rotWithShape="0">
            <a:gsLst>
              <a:gs pos="76000">
                <a:srgbClr val="EC008C"/>
              </a:gs>
              <a:gs pos="6000">
                <a:srgbClr val="F67C34"/>
              </a:gs>
            </a:gsLst>
            <a:path path="circle">
              <a:fillToRect r="100000" b="100000"/>
            </a:path>
            <a:tileRect/>
          </a:gradFill>
          <a:ln w="1524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lt"/>
              <a:ea typeface="+mn-ea"/>
              <a:cs typeface="+mn-cs"/>
            </a:endParaRPr>
          </a:p>
        </p:txBody>
      </p:sp>
      <p:grpSp>
        <p:nvGrpSpPr>
          <p:cNvPr id="2" name="Group 1">
            <a:extLst>
              <a:ext uri="{FF2B5EF4-FFF2-40B4-BE49-F238E27FC236}">
                <a16:creationId xmlns:a16="http://schemas.microsoft.com/office/drawing/2014/main" id="{DBD86B66-B790-44D9-B244-6A407D4C3400}"/>
              </a:ext>
            </a:extLst>
          </p:cNvPr>
          <p:cNvGrpSpPr/>
          <p:nvPr/>
        </p:nvGrpSpPr>
        <p:grpSpPr bwMode="ltGray">
          <a:xfrm>
            <a:off x="1067454" y="6571931"/>
            <a:ext cx="1691669" cy="312557"/>
            <a:chOff x="1067454" y="6571931"/>
            <a:chExt cx="1691669" cy="312557"/>
          </a:xfrm>
        </p:grpSpPr>
        <p:cxnSp>
          <p:nvCxnSpPr>
            <p:cNvPr id="37" name="Straight Connector 36">
              <a:extLst>
                <a:ext uri="{FF2B5EF4-FFF2-40B4-BE49-F238E27FC236}">
                  <a16:creationId xmlns:a16="http://schemas.microsoft.com/office/drawing/2014/main" id="{B1D6E9E2-6FA4-4DAD-8772-31AC72FB5296}"/>
                </a:ext>
              </a:extLst>
            </p:cNvPr>
            <p:cNvCxnSpPr>
              <a:cxnSpLocks/>
            </p:cNvCxnSpPr>
            <p:nvPr/>
          </p:nvCxnSpPr>
          <p:spPr bwMode="ltGray">
            <a:xfrm flipV="1">
              <a:off x="2446566" y="6571931"/>
              <a:ext cx="312557" cy="312557"/>
            </a:xfrm>
            <a:prstGeom prst="line">
              <a:avLst/>
            </a:prstGeom>
            <a:ln w="12700" cap="rnd">
              <a:solidFill>
                <a:sysClr val="window" lastClr="FFFFFF"/>
              </a:solidFill>
            </a:ln>
          </p:spPr>
        </p:cxnSp>
        <p:cxnSp>
          <p:nvCxnSpPr>
            <p:cNvPr id="38" name="Straight Connector 37">
              <a:extLst>
                <a:ext uri="{FF2B5EF4-FFF2-40B4-BE49-F238E27FC236}">
                  <a16:creationId xmlns:a16="http://schemas.microsoft.com/office/drawing/2014/main" id="{C02F9CAF-B1B3-4564-A95E-D2F82DAF60CD}"/>
                </a:ext>
              </a:extLst>
            </p:cNvPr>
            <p:cNvCxnSpPr>
              <a:cxnSpLocks/>
            </p:cNvCxnSpPr>
            <p:nvPr/>
          </p:nvCxnSpPr>
          <p:spPr bwMode="ltGray">
            <a:xfrm flipV="1">
              <a:off x="2216714" y="6571931"/>
              <a:ext cx="312557" cy="312557"/>
            </a:xfrm>
            <a:prstGeom prst="line">
              <a:avLst/>
            </a:prstGeom>
            <a:ln w="12700" cap="rnd">
              <a:solidFill>
                <a:sysClr val="window" lastClr="FFFFFF"/>
              </a:solidFill>
            </a:ln>
          </p:spPr>
        </p:cxnSp>
        <p:cxnSp>
          <p:nvCxnSpPr>
            <p:cNvPr id="39" name="Straight Connector 38">
              <a:extLst>
                <a:ext uri="{FF2B5EF4-FFF2-40B4-BE49-F238E27FC236}">
                  <a16:creationId xmlns:a16="http://schemas.microsoft.com/office/drawing/2014/main" id="{63E13D64-AA1E-42A6-BC31-ED1233918805}"/>
                </a:ext>
              </a:extLst>
            </p:cNvPr>
            <p:cNvCxnSpPr>
              <a:cxnSpLocks/>
            </p:cNvCxnSpPr>
            <p:nvPr/>
          </p:nvCxnSpPr>
          <p:spPr bwMode="ltGray">
            <a:xfrm flipV="1">
              <a:off x="1986862" y="6571931"/>
              <a:ext cx="312557" cy="312557"/>
            </a:xfrm>
            <a:prstGeom prst="line">
              <a:avLst/>
            </a:prstGeom>
            <a:ln w="12700" cap="rnd">
              <a:solidFill>
                <a:sysClr val="window" lastClr="FFFFFF"/>
              </a:solidFill>
            </a:ln>
          </p:spPr>
        </p:cxnSp>
        <p:cxnSp>
          <p:nvCxnSpPr>
            <p:cNvPr id="40" name="Straight Connector 39">
              <a:extLst>
                <a:ext uri="{FF2B5EF4-FFF2-40B4-BE49-F238E27FC236}">
                  <a16:creationId xmlns:a16="http://schemas.microsoft.com/office/drawing/2014/main" id="{93F312CB-DCC2-48C7-9269-9C75831AD399}"/>
                </a:ext>
              </a:extLst>
            </p:cNvPr>
            <p:cNvCxnSpPr>
              <a:cxnSpLocks/>
            </p:cNvCxnSpPr>
            <p:nvPr/>
          </p:nvCxnSpPr>
          <p:spPr bwMode="ltGray">
            <a:xfrm flipV="1">
              <a:off x="1757010" y="6571931"/>
              <a:ext cx="312557" cy="312557"/>
            </a:xfrm>
            <a:prstGeom prst="line">
              <a:avLst/>
            </a:prstGeom>
            <a:ln w="12700" cap="rnd">
              <a:solidFill>
                <a:sysClr val="window" lastClr="FFFFFF"/>
              </a:solidFill>
            </a:ln>
          </p:spPr>
        </p:cxnSp>
        <p:cxnSp>
          <p:nvCxnSpPr>
            <p:cNvPr id="42" name="Straight Connector 41">
              <a:extLst>
                <a:ext uri="{FF2B5EF4-FFF2-40B4-BE49-F238E27FC236}">
                  <a16:creationId xmlns:a16="http://schemas.microsoft.com/office/drawing/2014/main" id="{4AD98946-5184-4EF0-A33F-081B3B7C4452}"/>
                </a:ext>
              </a:extLst>
            </p:cNvPr>
            <p:cNvCxnSpPr>
              <a:cxnSpLocks/>
            </p:cNvCxnSpPr>
            <p:nvPr/>
          </p:nvCxnSpPr>
          <p:spPr bwMode="ltGray">
            <a:xfrm flipV="1">
              <a:off x="1527158" y="6571931"/>
              <a:ext cx="312557" cy="312557"/>
            </a:xfrm>
            <a:prstGeom prst="line">
              <a:avLst/>
            </a:prstGeom>
            <a:ln w="12700" cap="rnd">
              <a:solidFill>
                <a:sysClr val="window" lastClr="FFFFFF"/>
              </a:solidFill>
            </a:ln>
          </p:spPr>
        </p:cxnSp>
        <p:cxnSp>
          <p:nvCxnSpPr>
            <p:cNvPr id="44" name="Straight Connector 43">
              <a:extLst>
                <a:ext uri="{FF2B5EF4-FFF2-40B4-BE49-F238E27FC236}">
                  <a16:creationId xmlns:a16="http://schemas.microsoft.com/office/drawing/2014/main" id="{D3FC6C11-ED31-45BA-859D-7B0EDD4BE22E}"/>
                </a:ext>
              </a:extLst>
            </p:cNvPr>
            <p:cNvCxnSpPr>
              <a:cxnSpLocks/>
            </p:cNvCxnSpPr>
            <p:nvPr/>
          </p:nvCxnSpPr>
          <p:spPr bwMode="ltGray">
            <a:xfrm flipV="1">
              <a:off x="1297306" y="6571931"/>
              <a:ext cx="312557" cy="312557"/>
            </a:xfrm>
            <a:prstGeom prst="line">
              <a:avLst/>
            </a:prstGeom>
            <a:ln w="12700" cap="rnd">
              <a:solidFill>
                <a:sysClr val="window" lastClr="FFFFFF"/>
              </a:solidFill>
            </a:ln>
          </p:spPr>
        </p:cxnSp>
        <p:cxnSp>
          <p:nvCxnSpPr>
            <p:cNvPr id="45" name="Straight Connector 44">
              <a:extLst>
                <a:ext uri="{FF2B5EF4-FFF2-40B4-BE49-F238E27FC236}">
                  <a16:creationId xmlns:a16="http://schemas.microsoft.com/office/drawing/2014/main" id="{9CF23C7C-2333-4262-A84B-ABDB2C927805}"/>
                </a:ext>
              </a:extLst>
            </p:cNvPr>
            <p:cNvCxnSpPr>
              <a:cxnSpLocks/>
            </p:cNvCxnSpPr>
            <p:nvPr/>
          </p:nvCxnSpPr>
          <p:spPr bwMode="ltGray">
            <a:xfrm flipV="1">
              <a:off x="1067454" y="6571931"/>
              <a:ext cx="312557" cy="312557"/>
            </a:xfrm>
            <a:prstGeom prst="line">
              <a:avLst/>
            </a:prstGeom>
            <a:ln w="12700" cap="rnd">
              <a:solidFill>
                <a:sysClr val="window" lastClr="FFFFFF"/>
              </a:solidFill>
            </a:ln>
          </p:spPr>
        </p:cxnSp>
      </p:grpSp>
      <p:sp>
        <p:nvSpPr>
          <p:cNvPr id="46" name="Circle: Hollow 45">
            <a:extLst>
              <a:ext uri="{FF2B5EF4-FFF2-40B4-BE49-F238E27FC236}">
                <a16:creationId xmlns:a16="http://schemas.microsoft.com/office/drawing/2014/main" id="{5B7C7291-2BDF-4AE3-B543-042A4354A333}"/>
              </a:ext>
            </a:extLst>
          </p:cNvPr>
          <p:cNvSpPr/>
          <p:nvPr/>
        </p:nvSpPr>
        <p:spPr bwMode="ltGray">
          <a:xfrm>
            <a:off x="904362" y="899160"/>
            <a:ext cx="2017852" cy="2017852"/>
          </a:xfrm>
          <a:prstGeom prst="donut">
            <a:avLst>
              <a:gd name="adj" fmla="val 3306"/>
            </a:avLst>
          </a:prstGeom>
          <a:solidFill>
            <a:sysClr val="window" lastClr="FFFFFF"/>
          </a:solidFill>
          <a:ln w="1524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lt"/>
              <a:ea typeface="+mn-ea"/>
              <a:cs typeface="+mn-cs"/>
              <a:hlinkClick r:id="rId2">
                <a:extLst>
                  <a:ext uri="{A12FA001-AC4F-418D-AE19-62706E023703}">
                    <ahyp:hlinkClr xmlns:ahyp="http://schemas.microsoft.com/office/drawing/2018/hyperlinkcolor" val="tx"/>
                  </a:ext>
                </a:extLst>
              </a:hlinkClick>
            </a:endParaRPr>
          </a:p>
        </p:txBody>
      </p:sp>
      <p:sp>
        <p:nvSpPr>
          <p:cNvPr id="55" name="Picture Placeholder 17">
            <a:extLst>
              <a:ext uri="{FF2B5EF4-FFF2-40B4-BE49-F238E27FC236}">
                <a16:creationId xmlns:a16="http://schemas.microsoft.com/office/drawing/2014/main" id="{D67F8EE2-3FF5-4E9E-8507-7B83E3D0E184}"/>
              </a:ext>
            </a:extLst>
          </p:cNvPr>
          <p:cNvSpPr>
            <a:spLocks noGrp="1" noChangeAspect="1"/>
          </p:cNvSpPr>
          <p:nvPr>
            <p:ph type="pic" sz="quarter" idx="21" hasCustomPrompt="1"/>
          </p:nvPr>
        </p:nvSpPr>
        <p:spPr>
          <a:xfrm>
            <a:off x="1408291" y="1404320"/>
            <a:ext cx="1009996" cy="1007532"/>
          </a:xfrm>
        </p:spPr>
        <p:txBody>
          <a:bodyPr/>
          <a:lstStyle>
            <a:lvl1pPr algn="ctr">
              <a:defRPr sz="1800">
                <a:solidFill>
                  <a:schemeClr val="bg1"/>
                </a:solidFill>
                <a:latin typeface="+mn-lt"/>
              </a:defRPr>
            </a:lvl1pPr>
          </a:lstStyle>
          <a:p>
            <a:r>
              <a:rPr lang="en-US" dirty="0"/>
              <a:t>Icon</a:t>
            </a:r>
          </a:p>
        </p:txBody>
      </p:sp>
      <p:sp>
        <p:nvSpPr>
          <p:cNvPr id="23" name="Content Placeholder 3">
            <a:extLst>
              <a:ext uri="{FF2B5EF4-FFF2-40B4-BE49-F238E27FC236}">
                <a16:creationId xmlns:a16="http://schemas.microsoft.com/office/drawing/2014/main" id="{ABE674AD-C69B-450D-919C-4CEAB6733B28}"/>
              </a:ext>
            </a:extLst>
          </p:cNvPr>
          <p:cNvSpPr>
            <a:spLocks noGrp="1"/>
          </p:cNvSpPr>
          <p:nvPr>
            <p:ph sz="quarter" idx="22" hasCustomPrompt="1"/>
          </p:nvPr>
        </p:nvSpPr>
        <p:spPr>
          <a:xfrm>
            <a:off x="4530022" y="2156766"/>
            <a:ext cx="6976176" cy="3804808"/>
          </a:xfrm>
          <a:noFill/>
        </p:spPr>
        <p:txBody>
          <a:bodyPr/>
          <a:lstStyle>
            <a:lvl1pPr>
              <a:defRPr spc="-30" baseline="0">
                <a:latin typeface="+mn-lt"/>
              </a:defRPr>
            </a:lvl1pPr>
            <a:lvl2pPr>
              <a:defRPr spc="-30" baseline="0">
                <a:latin typeface="+mn-lt"/>
              </a:defRPr>
            </a:lvl2pPr>
            <a:lvl3pPr marL="342900" indent="-171450">
              <a:buFont typeface="Arial" panose="020B0604020202020204" pitchFamily="34" charset="0"/>
              <a:buChar char="–"/>
              <a:defRPr spc="-30" baseline="0">
                <a:latin typeface="+mn-lt"/>
              </a:defRPr>
            </a:lvl3pPr>
            <a:lvl4pPr>
              <a:defRPr spc="-50" baseline="0">
                <a:latin typeface="+mn-lt"/>
              </a:defRPr>
            </a:lvl4pPr>
            <a:lvl5pPr>
              <a:defRPr spc="-30" baseline="0">
                <a:latin typeface="+mn-lt"/>
              </a:defRPr>
            </a:lvl5pPr>
            <a:lvl6pPr>
              <a:defRPr spc="-30" baseline="0">
                <a:latin typeface="+mn-lt"/>
              </a:defRPr>
            </a:lvl6pPr>
            <a:lvl7pPr>
              <a:defRPr spc="-30" baseline="0">
                <a:latin typeface="+mn-lt"/>
              </a:defRPr>
            </a:lvl7pPr>
            <a:lvl8pPr marL="115888" indent="-115888">
              <a:buFont typeface="Arial" panose="020B0604020202020204" pitchFamily="34" charset="0"/>
              <a:buChar char="“"/>
              <a:defRPr spc="-30" baseline="0">
                <a:latin typeface="+mn-lt"/>
              </a:defRPr>
            </a:lvl8pPr>
            <a:lvl9pPr>
              <a:spcAft>
                <a:spcPts val="1200"/>
              </a:spcAft>
              <a:defRPr spc="-50" baseline="0">
                <a:latin typeface="+mn-lt"/>
              </a:defRPr>
            </a:lvl9pPr>
          </a:lstStyle>
          <a:p>
            <a:pPr lvl="7"/>
            <a:r>
              <a:rPr lang="en-US" dirty="0"/>
              <a:t>Eighth”</a:t>
            </a:r>
          </a:p>
          <a:p>
            <a:pPr lvl="8"/>
            <a:r>
              <a:rPr lang="en-US" dirty="0"/>
              <a:t>Ninth</a:t>
            </a:r>
          </a:p>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p:txBody>
      </p:sp>
      <p:pic>
        <p:nvPicPr>
          <p:cNvPr id="21" name="Graphic 20">
            <a:extLst>
              <a:ext uri="{FF2B5EF4-FFF2-40B4-BE49-F238E27FC236}">
                <a16:creationId xmlns:a16="http://schemas.microsoft.com/office/drawing/2014/main" id="{FE4DE471-DC56-42DE-B21F-4F9E5AB447B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768417" y="6398745"/>
            <a:ext cx="1737783" cy="232711"/>
          </a:xfrm>
          <a:prstGeom prst="rect">
            <a:avLst/>
          </a:prstGeom>
        </p:spPr>
      </p:pic>
      <p:sp>
        <p:nvSpPr>
          <p:cNvPr id="22" name="Freeform: Shape 21">
            <a:extLst>
              <a:ext uri="{FF2B5EF4-FFF2-40B4-BE49-F238E27FC236}">
                <a16:creationId xmlns:a16="http://schemas.microsoft.com/office/drawing/2014/main" id="{9777B132-C394-426F-B62A-0B1AFDC5A0D4}"/>
              </a:ext>
            </a:extLst>
          </p:cNvPr>
          <p:cNvSpPr/>
          <p:nvPr/>
        </p:nvSpPr>
        <p:spPr bwMode="ltGray">
          <a:xfrm>
            <a:off x="0" y="5215345"/>
            <a:ext cx="3826576" cy="1642654"/>
          </a:xfrm>
          <a:custGeom>
            <a:avLst/>
            <a:gdLst>
              <a:gd name="connsiteX0" fmla="*/ 8205489 w 12192000"/>
              <a:gd name="connsiteY0" fmla="*/ 0 h 6235700"/>
              <a:gd name="connsiteX1" fmla="*/ 9184975 w 12192000"/>
              <a:gd name="connsiteY1" fmla="*/ 4387850 h 6235700"/>
              <a:gd name="connsiteX2" fmla="*/ 11669413 w 12192000"/>
              <a:gd name="connsiteY2" fmla="*/ 2627313 h 6235700"/>
              <a:gd name="connsiteX3" fmla="*/ 12192000 w 12192000"/>
              <a:gd name="connsiteY3" fmla="*/ 3159737 h 6235700"/>
              <a:gd name="connsiteX4" fmla="*/ 12192000 w 12192000"/>
              <a:gd name="connsiteY4" fmla="*/ 6235700 h 6235700"/>
              <a:gd name="connsiteX5" fmla="*/ 10923289 w 12192000"/>
              <a:gd name="connsiteY5" fmla="*/ 6235700 h 6235700"/>
              <a:gd name="connsiteX6" fmla="*/ 10897889 w 12192000"/>
              <a:gd name="connsiteY6" fmla="*/ 6235700 h 6235700"/>
              <a:gd name="connsiteX7" fmla="*/ 8927801 w 12192000"/>
              <a:gd name="connsiteY7" fmla="*/ 6235700 h 6235700"/>
              <a:gd name="connsiteX8" fmla="*/ 6268739 w 12192000"/>
              <a:gd name="connsiteY8" fmla="*/ 6235700 h 6235700"/>
              <a:gd name="connsiteX9" fmla="*/ 1309389 w 12192000"/>
              <a:gd name="connsiteY9" fmla="*/ 6235700 h 6235700"/>
              <a:gd name="connsiteX10" fmla="*/ 725189 w 12192000"/>
              <a:gd name="connsiteY10" fmla="*/ 6235700 h 6235700"/>
              <a:gd name="connsiteX11" fmla="*/ 0 w 12192000"/>
              <a:gd name="connsiteY11" fmla="*/ 6235700 h 6235700"/>
              <a:gd name="connsiteX12" fmla="*/ 0 w 12192000"/>
              <a:gd name="connsiteY12" fmla="*/ 3118545 h 6235700"/>
              <a:gd name="connsiteX13" fmla="*/ 147339 w 12192000"/>
              <a:gd name="connsiteY13" fmla="*/ 3017838 h 6235700"/>
              <a:gd name="connsiteX14" fmla="*/ 1290339 w 12192000"/>
              <a:gd name="connsiteY14" fmla="*/ 4048125 h 6235700"/>
              <a:gd name="connsiteX15" fmla="*/ 3712863 w 12192000"/>
              <a:gd name="connsiteY15" fmla="*/ 2212975 h 6235700"/>
              <a:gd name="connsiteX16" fmla="*/ 5005089 w 12192000"/>
              <a:gd name="connsiteY16" fmla="*/ 2954338 h 6235700"/>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535099 w 12192000"/>
              <a:gd name="connsiteY0" fmla="*/ 0 h 4289942"/>
              <a:gd name="connsiteX1" fmla="*/ 9184975 w 12192000"/>
              <a:gd name="connsiteY1" fmla="*/ 2442092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0 h 4289942"/>
              <a:gd name="connsiteX1" fmla="*/ 9695337 w 12192000"/>
              <a:gd name="connsiteY1" fmla="*/ 2091217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0 h 4289942"/>
              <a:gd name="connsiteX1" fmla="*/ 9695337 w 12192000"/>
              <a:gd name="connsiteY1" fmla="*/ 2091217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614821 h 4904763"/>
              <a:gd name="connsiteX1" fmla="*/ 9695337 w 12192000"/>
              <a:gd name="connsiteY1" fmla="*/ 2706038 h 4904763"/>
              <a:gd name="connsiteX2" fmla="*/ 11669413 w 12192000"/>
              <a:gd name="connsiteY2" fmla="*/ 1296376 h 4904763"/>
              <a:gd name="connsiteX3" fmla="*/ 12192000 w 12192000"/>
              <a:gd name="connsiteY3" fmla="*/ 0 h 4904763"/>
              <a:gd name="connsiteX4" fmla="*/ 12192000 w 12192000"/>
              <a:gd name="connsiteY4" fmla="*/ 4904763 h 4904763"/>
              <a:gd name="connsiteX5" fmla="*/ 10923289 w 12192000"/>
              <a:gd name="connsiteY5" fmla="*/ 4904763 h 4904763"/>
              <a:gd name="connsiteX6" fmla="*/ 10897889 w 12192000"/>
              <a:gd name="connsiteY6" fmla="*/ 4904763 h 4904763"/>
              <a:gd name="connsiteX7" fmla="*/ 8927801 w 12192000"/>
              <a:gd name="connsiteY7" fmla="*/ 4904763 h 4904763"/>
              <a:gd name="connsiteX8" fmla="*/ 6268739 w 12192000"/>
              <a:gd name="connsiteY8" fmla="*/ 4904763 h 4904763"/>
              <a:gd name="connsiteX9" fmla="*/ 1309389 w 12192000"/>
              <a:gd name="connsiteY9" fmla="*/ 4904763 h 4904763"/>
              <a:gd name="connsiteX10" fmla="*/ 725189 w 12192000"/>
              <a:gd name="connsiteY10" fmla="*/ 4904763 h 4904763"/>
              <a:gd name="connsiteX11" fmla="*/ 0 w 12192000"/>
              <a:gd name="connsiteY11" fmla="*/ 4904763 h 4904763"/>
              <a:gd name="connsiteX12" fmla="*/ 0 w 12192000"/>
              <a:gd name="connsiteY12" fmla="*/ 1787608 h 4904763"/>
              <a:gd name="connsiteX13" fmla="*/ 147339 w 12192000"/>
              <a:gd name="connsiteY13" fmla="*/ 1686901 h 4904763"/>
              <a:gd name="connsiteX14" fmla="*/ 1290339 w 12192000"/>
              <a:gd name="connsiteY14" fmla="*/ 2717188 h 4904763"/>
              <a:gd name="connsiteX15" fmla="*/ 3712863 w 12192000"/>
              <a:gd name="connsiteY15" fmla="*/ 882038 h 4904763"/>
              <a:gd name="connsiteX16" fmla="*/ 5005089 w 12192000"/>
              <a:gd name="connsiteY16" fmla="*/ 1623401 h 4904763"/>
              <a:gd name="connsiteX17" fmla="*/ 8535099 w 12192000"/>
              <a:gd name="connsiteY17" fmla="*/ 614821 h 4904763"/>
              <a:gd name="connsiteX0" fmla="*/ 8535099 w 12192000"/>
              <a:gd name="connsiteY0" fmla="*/ 614821 h 4904763"/>
              <a:gd name="connsiteX1" fmla="*/ 9695337 w 12192000"/>
              <a:gd name="connsiteY1" fmla="*/ 2706038 h 4904763"/>
              <a:gd name="connsiteX2" fmla="*/ 12192000 w 12192000"/>
              <a:gd name="connsiteY2" fmla="*/ 0 h 4904763"/>
              <a:gd name="connsiteX3" fmla="*/ 12192000 w 12192000"/>
              <a:gd name="connsiteY3" fmla="*/ 4904763 h 4904763"/>
              <a:gd name="connsiteX4" fmla="*/ 10923289 w 12192000"/>
              <a:gd name="connsiteY4" fmla="*/ 4904763 h 4904763"/>
              <a:gd name="connsiteX5" fmla="*/ 10897889 w 12192000"/>
              <a:gd name="connsiteY5" fmla="*/ 4904763 h 4904763"/>
              <a:gd name="connsiteX6" fmla="*/ 8927801 w 12192000"/>
              <a:gd name="connsiteY6" fmla="*/ 4904763 h 4904763"/>
              <a:gd name="connsiteX7" fmla="*/ 6268739 w 12192000"/>
              <a:gd name="connsiteY7" fmla="*/ 4904763 h 4904763"/>
              <a:gd name="connsiteX8" fmla="*/ 1309389 w 12192000"/>
              <a:gd name="connsiteY8" fmla="*/ 4904763 h 4904763"/>
              <a:gd name="connsiteX9" fmla="*/ 725189 w 12192000"/>
              <a:gd name="connsiteY9" fmla="*/ 4904763 h 4904763"/>
              <a:gd name="connsiteX10" fmla="*/ 0 w 12192000"/>
              <a:gd name="connsiteY10" fmla="*/ 4904763 h 4904763"/>
              <a:gd name="connsiteX11" fmla="*/ 0 w 12192000"/>
              <a:gd name="connsiteY11" fmla="*/ 1787608 h 4904763"/>
              <a:gd name="connsiteX12" fmla="*/ 147339 w 12192000"/>
              <a:gd name="connsiteY12" fmla="*/ 1686901 h 4904763"/>
              <a:gd name="connsiteX13" fmla="*/ 1290339 w 12192000"/>
              <a:gd name="connsiteY13" fmla="*/ 2717188 h 4904763"/>
              <a:gd name="connsiteX14" fmla="*/ 3712863 w 12192000"/>
              <a:gd name="connsiteY14" fmla="*/ 882038 h 4904763"/>
              <a:gd name="connsiteX15" fmla="*/ 5005089 w 12192000"/>
              <a:gd name="connsiteY15" fmla="*/ 1623401 h 4904763"/>
              <a:gd name="connsiteX16" fmla="*/ 8535099 w 12192000"/>
              <a:gd name="connsiteY16" fmla="*/ 614821 h 49047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712863 w 12192000"/>
              <a:gd name="connsiteY14" fmla="*/ 1339238 h 5361963"/>
              <a:gd name="connsiteX15" fmla="*/ 5005089 w 12192000"/>
              <a:gd name="connsiteY15" fmla="*/ 2080601 h 5361963"/>
              <a:gd name="connsiteX16" fmla="*/ 8535099 w 12192000"/>
              <a:gd name="connsiteY16" fmla="*/ 1072021 h 53619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712863 w 12192000"/>
              <a:gd name="connsiteY14" fmla="*/ 1339238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652267 w 12192000"/>
              <a:gd name="connsiteY1" fmla="*/ 3141973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652267 w 12192000"/>
              <a:gd name="connsiteY1" fmla="*/ 3141973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258862 w 12192000"/>
              <a:gd name="connsiteY1" fmla="*/ 2759201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258862 w 12192000"/>
              <a:gd name="connsiteY1" fmla="*/ 2759201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370273 h 4660215"/>
              <a:gd name="connsiteX1" fmla="*/ 10258862 w 12192000"/>
              <a:gd name="connsiteY1" fmla="*/ 2057453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370273 h 4660215"/>
              <a:gd name="connsiteX1" fmla="*/ 10258862 w 12192000"/>
              <a:gd name="connsiteY1" fmla="*/ 2057453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370273 h 4660215"/>
              <a:gd name="connsiteX1" fmla="*/ 10450248 w 12192000"/>
              <a:gd name="connsiteY1" fmla="*/ 2206309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0 h 4289942"/>
              <a:gd name="connsiteX1" fmla="*/ 10450248 w 12192000"/>
              <a:gd name="connsiteY1" fmla="*/ 1836036 h 4289942"/>
              <a:gd name="connsiteX2" fmla="*/ 12192000 w 12192000"/>
              <a:gd name="connsiteY2" fmla="*/ 1867 h 4289942"/>
              <a:gd name="connsiteX3" fmla="*/ 12192000 w 12192000"/>
              <a:gd name="connsiteY3" fmla="*/ 4289942 h 4289942"/>
              <a:gd name="connsiteX4" fmla="*/ 10923289 w 12192000"/>
              <a:gd name="connsiteY4" fmla="*/ 4289942 h 4289942"/>
              <a:gd name="connsiteX5" fmla="*/ 10897889 w 12192000"/>
              <a:gd name="connsiteY5" fmla="*/ 4289942 h 4289942"/>
              <a:gd name="connsiteX6" fmla="*/ 8927801 w 12192000"/>
              <a:gd name="connsiteY6" fmla="*/ 4289942 h 4289942"/>
              <a:gd name="connsiteX7" fmla="*/ 6268739 w 12192000"/>
              <a:gd name="connsiteY7" fmla="*/ 4289942 h 4289942"/>
              <a:gd name="connsiteX8" fmla="*/ 1309389 w 12192000"/>
              <a:gd name="connsiteY8" fmla="*/ 4289942 h 4289942"/>
              <a:gd name="connsiteX9" fmla="*/ 725189 w 12192000"/>
              <a:gd name="connsiteY9" fmla="*/ 4289942 h 4289942"/>
              <a:gd name="connsiteX10" fmla="*/ 0 w 12192000"/>
              <a:gd name="connsiteY10" fmla="*/ 4289942 h 4289942"/>
              <a:gd name="connsiteX11" fmla="*/ 0 w 12192000"/>
              <a:gd name="connsiteY11" fmla="*/ 1172787 h 4289942"/>
              <a:gd name="connsiteX12" fmla="*/ 147339 w 12192000"/>
              <a:gd name="connsiteY12" fmla="*/ 1072080 h 4289942"/>
              <a:gd name="connsiteX13" fmla="*/ 1290339 w 12192000"/>
              <a:gd name="connsiteY13" fmla="*/ 2102367 h 4289942"/>
              <a:gd name="connsiteX14" fmla="*/ 3510844 w 12192000"/>
              <a:gd name="connsiteY14" fmla="*/ 490501 h 4289942"/>
              <a:gd name="connsiteX15" fmla="*/ 5387861 w 12192000"/>
              <a:gd name="connsiteY15" fmla="*/ 1306291 h 4289942"/>
              <a:gd name="connsiteX16" fmla="*/ 8535099 w 12192000"/>
              <a:gd name="connsiteY16" fmla="*/ 0 h 4289942"/>
              <a:gd name="connsiteX0" fmla="*/ 8535099 w 12192000"/>
              <a:gd name="connsiteY0" fmla="*/ 0 h 4289942"/>
              <a:gd name="connsiteX1" fmla="*/ 10450248 w 12192000"/>
              <a:gd name="connsiteY1" fmla="*/ 1836036 h 4289942"/>
              <a:gd name="connsiteX2" fmla="*/ 12192000 w 12192000"/>
              <a:gd name="connsiteY2" fmla="*/ 1867 h 4289942"/>
              <a:gd name="connsiteX3" fmla="*/ 12192000 w 12192000"/>
              <a:gd name="connsiteY3" fmla="*/ 4289942 h 4289942"/>
              <a:gd name="connsiteX4" fmla="*/ 10923289 w 12192000"/>
              <a:gd name="connsiteY4" fmla="*/ 4289942 h 4289942"/>
              <a:gd name="connsiteX5" fmla="*/ 10897889 w 12192000"/>
              <a:gd name="connsiteY5" fmla="*/ 4289942 h 4289942"/>
              <a:gd name="connsiteX6" fmla="*/ 8927801 w 12192000"/>
              <a:gd name="connsiteY6" fmla="*/ 4289942 h 4289942"/>
              <a:gd name="connsiteX7" fmla="*/ 6268739 w 12192000"/>
              <a:gd name="connsiteY7" fmla="*/ 4289942 h 4289942"/>
              <a:gd name="connsiteX8" fmla="*/ 1309389 w 12192000"/>
              <a:gd name="connsiteY8" fmla="*/ 4289942 h 4289942"/>
              <a:gd name="connsiteX9" fmla="*/ 725189 w 12192000"/>
              <a:gd name="connsiteY9" fmla="*/ 4289942 h 4289942"/>
              <a:gd name="connsiteX10" fmla="*/ 0 w 12192000"/>
              <a:gd name="connsiteY10" fmla="*/ 4289942 h 4289942"/>
              <a:gd name="connsiteX11" fmla="*/ 0 w 12192000"/>
              <a:gd name="connsiteY11" fmla="*/ 1172787 h 4289942"/>
              <a:gd name="connsiteX12" fmla="*/ 147339 w 12192000"/>
              <a:gd name="connsiteY12" fmla="*/ 1072080 h 4289942"/>
              <a:gd name="connsiteX13" fmla="*/ 1290339 w 12192000"/>
              <a:gd name="connsiteY13" fmla="*/ 2102367 h 4289942"/>
              <a:gd name="connsiteX14" fmla="*/ 3510844 w 12192000"/>
              <a:gd name="connsiteY14" fmla="*/ 490501 h 4289942"/>
              <a:gd name="connsiteX15" fmla="*/ 5387861 w 12192000"/>
              <a:gd name="connsiteY15" fmla="*/ 1306291 h 4289942"/>
              <a:gd name="connsiteX16" fmla="*/ 8535099 w 12192000"/>
              <a:gd name="connsiteY16" fmla="*/ 0 h 4289942"/>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264297 w 12192000"/>
              <a:gd name="connsiteY12" fmla="*/ 2824585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264297 w 12192000"/>
              <a:gd name="connsiteY12" fmla="*/ 2824585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264297 w 12192000"/>
              <a:gd name="connsiteY11" fmla="*/ 2824585 h 5723471"/>
              <a:gd name="connsiteX12" fmla="*/ 1290339 w 12192000"/>
              <a:gd name="connsiteY12" fmla="*/ 3535896 h 5723471"/>
              <a:gd name="connsiteX13" fmla="*/ 3510844 w 12192000"/>
              <a:gd name="connsiteY13" fmla="*/ 1924030 h 5723471"/>
              <a:gd name="connsiteX14" fmla="*/ 5387861 w 12192000"/>
              <a:gd name="connsiteY14" fmla="*/ 2739820 h 5723471"/>
              <a:gd name="connsiteX15" fmla="*/ 8535099 w 12192000"/>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291856 w 12193517"/>
              <a:gd name="connsiteY12" fmla="*/ 3535896 h 5723471"/>
              <a:gd name="connsiteX13" fmla="*/ 3512361 w 12193517"/>
              <a:gd name="connsiteY13" fmla="*/ 1924030 h 5723471"/>
              <a:gd name="connsiteX14" fmla="*/ 5389378 w 12193517"/>
              <a:gd name="connsiteY14" fmla="*/ 2739820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5389378 w 12193517"/>
              <a:gd name="connsiteY14" fmla="*/ 2739820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5229890 w 12193517"/>
              <a:gd name="connsiteY14" fmla="*/ 3175754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536616 w 12193517"/>
              <a:gd name="connsiteY0" fmla="*/ 1433529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026253 w 12193517"/>
              <a:gd name="connsiteY15" fmla="*/ 1795036 h 5723471"/>
              <a:gd name="connsiteX0" fmla="*/ 8419658 w 12193517"/>
              <a:gd name="connsiteY0" fmla="*/ 1497324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377338 w 12193517"/>
              <a:gd name="connsiteY1" fmla="*/ 285489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377338 w 12193517"/>
              <a:gd name="connsiteY1" fmla="*/ 285489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008227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419658 w 12193517"/>
              <a:gd name="connsiteY15" fmla="*/ 1008227 h 5234374"/>
              <a:gd name="connsiteX0" fmla="*/ 8419658 w 12193517"/>
              <a:gd name="connsiteY0" fmla="*/ 1008227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419658 w 12193517"/>
              <a:gd name="connsiteY15" fmla="*/ 1008227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3517" h="5234374">
                <a:moveTo>
                  <a:pt x="8515352" y="1390999"/>
                </a:moveTo>
                <a:cubicBezTo>
                  <a:pt x="8923362" y="1609606"/>
                  <a:pt x="10065020" y="1987702"/>
                  <a:pt x="10568724" y="2174412"/>
                </a:cubicBezTo>
                <a:cubicBezTo>
                  <a:pt x="10901214" y="1796939"/>
                  <a:pt x="11403827" y="1004794"/>
                  <a:pt x="12193517" y="0"/>
                </a:cubicBezTo>
                <a:lnTo>
                  <a:pt x="12193517" y="5234374"/>
                </a:lnTo>
                <a:lnTo>
                  <a:pt x="10924806" y="5234374"/>
                </a:lnTo>
                <a:lnTo>
                  <a:pt x="10899406" y="5234374"/>
                </a:lnTo>
                <a:lnTo>
                  <a:pt x="8929318" y="5234374"/>
                </a:lnTo>
                <a:lnTo>
                  <a:pt x="6270256" y="5234374"/>
                </a:lnTo>
                <a:lnTo>
                  <a:pt x="1310906" y="5234374"/>
                </a:lnTo>
                <a:lnTo>
                  <a:pt x="726706" y="5234374"/>
                </a:lnTo>
                <a:lnTo>
                  <a:pt x="1517" y="5234374"/>
                </a:lnTo>
                <a:cubicBezTo>
                  <a:pt x="1011" y="4314153"/>
                  <a:pt x="506" y="3393932"/>
                  <a:pt x="0" y="2473711"/>
                </a:cubicBezTo>
                <a:lnTo>
                  <a:pt x="1632098" y="3301980"/>
                </a:lnTo>
                <a:lnTo>
                  <a:pt x="3108323" y="2115417"/>
                </a:lnTo>
                <a:lnTo>
                  <a:pt x="4900281" y="2878041"/>
                </a:lnTo>
                <a:cubicBezTo>
                  <a:pt x="5318495" y="2630453"/>
                  <a:pt x="7905751" y="1638587"/>
                  <a:pt x="8515352" y="1390999"/>
                </a:cubicBezTo>
                <a:close/>
              </a:path>
            </a:pathLst>
          </a:custGeom>
          <a:gradFill flip="none" rotWithShape="1">
            <a:gsLst>
              <a:gs pos="72000">
                <a:srgbClr val="F99D1C">
                  <a:alpha val="0"/>
                </a:srgbClr>
              </a:gs>
              <a:gs pos="31000">
                <a:srgbClr val="F99D1C">
                  <a:alpha val="33000"/>
                </a:srgbClr>
              </a:gs>
            </a:gsLst>
            <a:lin ang="5400000" scaled="1"/>
            <a:tileRect/>
          </a:gradFill>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black"/>
              </a:solidFill>
              <a:effectLst/>
              <a:uLnTx/>
              <a:uFillTx/>
              <a:latin typeface="+mn-lt"/>
            </a:endParaRPr>
          </a:p>
        </p:txBody>
      </p:sp>
      <p:sp>
        <p:nvSpPr>
          <p:cNvPr id="24" name="Freeform: Shape 23">
            <a:extLst>
              <a:ext uri="{FF2B5EF4-FFF2-40B4-BE49-F238E27FC236}">
                <a16:creationId xmlns:a16="http://schemas.microsoft.com/office/drawing/2014/main" id="{40B97370-59A8-44E1-97DB-4B697F1ADEC0}"/>
              </a:ext>
            </a:extLst>
          </p:cNvPr>
          <p:cNvSpPr/>
          <p:nvPr/>
        </p:nvSpPr>
        <p:spPr bwMode="ltGray">
          <a:xfrm>
            <a:off x="562" y="5518806"/>
            <a:ext cx="3826100" cy="1339193"/>
          </a:xfrm>
          <a:custGeom>
            <a:avLst/>
            <a:gdLst>
              <a:gd name="connsiteX0" fmla="*/ 5921077 w 12192001"/>
              <a:gd name="connsiteY0" fmla="*/ 0 h 4424363"/>
              <a:gd name="connsiteX1" fmla="*/ 7929264 w 12192001"/>
              <a:gd name="connsiteY1" fmla="*/ 2073275 h 4424363"/>
              <a:gd name="connsiteX2" fmla="*/ 10021590 w 12192001"/>
              <a:gd name="connsiteY2" fmla="*/ 539750 h 4424363"/>
              <a:gd name="connsiteX3" fmla="*/ 12192001 w 12192001"/>
              <a:gd name="connsiteY3" fmla="*/ 2677964 h 4424363"/>
              <a:gd name="connsiteX4" fmla="*/ 12192001 w 12192001"/>
              <a:gd name="connsiteY4" fmla="*/ 4424363 h 4424363"/>
              <a:gd name="connsiteX5" fmla="*/ 11405890 w 12192001"/>
              <a:gd name="connsiteY5" fmla="*/ 4424363 h 4424363"/>
              <a:gd name="connsiteX6" fmla="*/ 10821690 w 12192001"/>
              <a:gd name="connsiteY6" fmla="*/ 4424363 h 4424363"/>
              <a:gd name="connsiteX7" fmla="*/ 5862340 w 12192001"/>
              <a:gd name="connsiteY7" fmla="*/ 4424363 h 4424363"/>
              <a:gd name="connsiteX8" fmla="*/ 3204864 w 12192001"/>
              <a:gd name="connsiteY8" fmla="*/ 4424363 h 4424363"/>
              <a:gd name="connsiteX9" fmla="*/ 1233190 w 12192001"/>
              <a:gd name="connsiteY9" fmla="*/ 4424363 h 4424363"/>
              <a:gd name="connsiteX10" fmla="*/ 1210964 w 12192001"/>
              <a:gd name="connsiteY10" fmla="*/ 4424363 h 4424363"/>
              <a:gd name="connsiteX11" fmla="*/ 0 w 12192001"/>
              <a:gd name="connsiteY11" fmla="*/ 4424363 h 4424363"/>
              <a:gd name="connsiteX12" fmla="*/ 0 w 12192001"/>
              <a:gd name="connsiteY12" fmla="*/ 1227890 h 4424363"/>
              <a:gd name="connsiteX13" fmla="*/ 699790 w 12192001"/>
              <a:gd name="connsiteY13" fmla="*/ 501650 h 4424363"/>
              <a:gd name="connsiteX14" fmla="*/ 2996902 w 12192001"/>
              <a:gd name="connsiteY14" fmla="*/ 2790825 h 4424363"/>
              <a:gd name="connsiteX15" fmla="*/ 4654253 w 12192001"/>
              <a:gd name="connsiteY15" fmla="*/ 565150 h 4424363"/>
              <a:gd name="connsiteX0" fmla="*/ 5921077 w 12192001"/>
              <a:gd name="connsiteY0" fmla="*/ 140734 h 4565097"/>
              <a:gd name="connsiteX1" fmla="*/ 7929264 w 12192001"/>
              <a:gd name="connsiteY1" fmla="*/ 2214009 h 4565097"/>
              <a:gd name="connsiteX2" fmla="*/ 10797767 w 12192001"/>
              <a:gd name="connsiteY2" fmla="*/ 0 h 4565097"/>
              <a:gd name="connsiteX3" fmla="*/ 12192001 w 12192001"/>
              <a:gd name="connsiteY3" fmla="*/ 2818698 h 4565097"/>
              <a:gd name="connsiteX4" fmla="*/ 12192001 w 12192001"/>
              <a:gd name="connsiteY4" fmla="*/ 4565097 h 4565097"/>
              <a:gd name="connsiteX5" fmla="*/ 11405890 w 12192001"/>
              <a:gd name="connsiteY5" fmla="*/ 4565097 h 4565097"/>
              <a:gd name="connsiteX6" fmla="*/ 10821690 w 12192001"/>
              <a:gd name="connsiteY6" fmla="*/ 4565097 h 4565097"/>
              <a:gd name="connsiteX7" fmla="*/ 5862340 w 12192001"/>
              <a:gd name="connsiteY7" fmla="*/ 4565097 h 4565097"/>
              <a:gd name="connsiteX8" fmla="*/ 3204864 w 12192001"/>
              <a:gd name="connsiteY8" fmla="*/ 4565097 h 4565097"/>
              <a:gd name="connsiteX9" fmla="*/ 1233190 w 12192001"/>
              <a:gd name="connsiteY9" fmla="*/ 4565097 h 4565097"/>
              <a:gd name="connsiteX10" fmla="*/ 1210964 w 12192001"/>
              <a:gd name="connsiteY10" fmla="*/ 4565097 h 4565097"/>
              <a:gd name="connsiteX11" fmla="*/ 0 w 12192001"/>
              <a:gd name="connsiteY11" fmla="*/ 4565097 h 4565097"/>
              <a:gd name="connsiteX12" fmla="*/ 0 w 12192001"/>
              <a:gd name="connsiteY12" fmla="*/ 1368624 h 4565097"/>
              <a:gd name="connsiteX13" fmla="*/ 699790 w 12192001"/>
              <a:gd name="connsiteY13" fmla="*/ 642384 h 4565097"/>
              <a:gd name="connsiteX14" fmla="*/ 2996902 w 12192001"/>
              <a:gd name="connsiteY14" fmla="*/ 2931559 h 4565097"/>
              <a:gd name="connsiteX15" fmla="*/ 4654253 w 12192001"/>
              <a:gd name="connsiteY15" fmla="*/ 705884 h 4565097"/>
              <a:gd name="connsiteX16" fmla="*/ 5921077 w 12192001"/>
              <a:gd name="connsiteY16" fmla="*/ 140734 h 4565097"/>
              <a:gd name="connsiteX0" fmla="*/ 5921077 w 12202633"/>
              <a:gd name="connsiteY0" fmla="*/ 140734 h 4565097"/>
              <a:gd name="connsiteX1" fmla="*/ 7929264 w 12202633"/>
              <a:gd name="connsiteY1" fmla="*/ 2214009 h 4565097"/>
              <a:gd name="connsiteX2" fmla="*/ 10797767 w 12202633"/>
              <a:gd name="connsiteY2" fmla="*/ 0 h 4565097"/>
              <a:gd name="connsiteX3" fmla="*/ 12202633 w 12202633"/>
              <a:gd name="connsiteY3" fmla="*/ 809144 h 4565097"/>
              <a:gd name="connsiteX4" fmla="*/ 12192001 w 12202633"/>
              <a:gd name="connsiteY4" fmla="*/ 4565097 h 4565097"/>
              <a:gd name="connsiteX5" fmla="*/ 11405890 w 12202633"/>
              <a:gd name="connsiteY5" fmla="*/ 4565097 h 4565097"/>
              <a:gd name="connsiteX6" fmla="*/ 10821690 w 12202633"/>
              <a:gd name="connsiteY6" fmla="*/ 4565097 h 4565097"/>
              <a:gd name="connsiteX7" fmla="*/ 5862340 w 12202633"/>
              <a:gd name="connsiteY7" fmla="*/ 4565097 h 4565097"/>
              <a:gd name="connsiteX8" fmla="*/ 3204864 w 12202633"/>
              <a:gd name="connsiteY8" fmla="*/ 4565097 h 4565097"/>
              <a:gd name="connsiteX9" fmla="*/ 1233190 w 12202633"/>
              <a:gd name="connsiteY9" fmla="*/ 4565097 h 4565097"/>
              <a:gd name="connsiteX10" fmla="*/ 1210964 w 12202633"/>
              <a:gd name="connsiteY10" fmla="*/ 4565097 h 4565097"/>
              <a:gd name="connsiteX11" fmla="*/ 0 w 12202633"/>
              <a:gd name="connsiteY11" fmla="*/ 4565097 h 4565097"/>
              <a:gd name="connsiteX12" fmla="*/ 0 w 12202633"/>
              <a:gd name="connsiteY12" fmla="*/ 1368624 h 4565097"/>
              <a:gd name="connsiteX13" fmla="*/ 699790 w 12202633"/>
              <a:gd name="connsiteY13" fmla="*/ 642384 h 4565097"/>
              <a:gd name="connsiteX14" fmla="*/ 2996902 w 12202633"/>
              <a:gd name="connsiteY14" fmla="*/ 2931559 h 4565097"/>
              <a:gd name="connsiteX15" fmla="*/ 4654253 w 12202633"/>
              <a:gd name="connsiteY15" fmla="*/ 705884 h 4565097"/>
              <a:gd name="connsiteX16" fmla="*/ 5921077 w 12202633"/>
              <a:gd name="connsiteY16" fmla="*/ 140734 h 4565097"/>
              <a:gd name="connsiteX0" fmla="*/ 5921077 w 12202633"/>
              <a:gd name="connsiteY0" fmla="*/ 0 h 4424363"/>
              <a:gd name="connsiteX1" fmla="*/ 7929264 w 12202633"/>
              <a:gd name="connsiteY1" fmla="*/ 2073275 h 4424363"/>
              <a:gd name="connsiteX2" fmla="*/ 10680809 w 12202633"/>
              <a:gd name="connsiteY2" fmla="*/ 582280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680809 w 12202633"/>
              <a:gd name="connsiteY2" fmla="*/ 582280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457525 w 12202633"/>
              <a:gd name="connsiteY2" fmla="*/ 475954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60623 w 12202633"/>
              <a:gd name="connsiteY1" fmla="*/ 1935052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60623 w 12202633"/>
              <a:gd name="connsiteY1" fmla="*/ 1935052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165156 w 12202633"/>
              <a:gd name="connsiteY15" fmla="*/ 1107410 h 4424363"/>
              <a:gd name="connsiteX16" fmla="*/ 5921077 w 12202633"/>
              <a:gd name="connsiteY16" fmla="*/ 0 h 4424363"/>
              <a:gd name="connsiteX0" fmla="*/ 5506407 w 12202633"/>
              <a:gd name="connsiteY0" fmla="*/ 29978 h 3922713"/>
              <a:gd name="connsiteX1" fmla="*/ 8960623 w 12202633"/>
              <a:gd name="connsiteY1" fmla="*/ 143340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8864930 w 12202633"/>
              <a:gd name="connsiteY1" fmla="*/ 134834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8864930 w 12202633"/>
              <a:gd name="connsiteY1" fmla="*/ 134834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7091917 w 12202633"/>
              <a:gd name="connsiteY1" fmla="*/ 671955 h 3922713"/>
              <a:gd name="connsiteX2" fmla="*/ 8864930 w 12202633"/>
              <a:gd name="connsiteY2" fmla="*/ 1348342 h 3922713"/>
              <a:gd name="connsiteX3" fmla="*/ 10733972 w 12202633"/>
              <a:gd name="connsiteY3" fmla="*/ 112527 h 3922713"/>
              <a:gd name="connsiteX4" fmla="*/ 12202633 w 12202633"/>
              <a:gd name="connsiteY4" fmla="*/ 166760 h 3922713"/>
              <a:gd name="connsiteX5" fmla="*/ 12192001 w 12202633"/>
              <a:gd name="connsiteY5" fmla="*/ 3922713 h 3922713"/>
              <a:gd name="connsiteX6" fmla="*/ 11405890 w 12202633"/>
              <a:gd name="connsiteY6" fmla="*/ 3922713 h 3922713"/>
              <a:gd name="connsiteX7" fmla="*/ 10821690 w 12202633"/>
              <a:gd name="connsiteY7" fmla="*/ 3922713 h 3922713"/>
              <a:gd name="connsiteX8" fmla="*/ 5862340 w 12202633"/>
              <a:gd name="connsiteY8" fmla="*/ 3922713 h 3922713"/>
              <a:gd name="connsiteX9" fmla="*/ 3204864 w 12202633"/>
              <a:gd name="connsiteY9" fmla="*/ 3922713 h 3922713"/>
              <a:gd name="connsiteX10" fmla="*/ 1233190 w 12202633"/>
              <a:gd name="connsiteY10" fmla="*/ 3922713 h 3922713"/>
              <a:gd name="connsiteX11" fmla="*/ 1210964 w 12202633"/>
              <a:gd name="connsiteY11" fmla="*/ 3922713 h 3922713"/>
              <a:gd name="connsiteX12" fmla="*/ 0 w 12202633"/>
              <a:gd name="connsiteY12" fmla="*/ 3922713 h 3922713"/>
              <a:gd name="connsiteX13" fmla="*/ 0 w 12202633"/>
              <a:gd name="connsiteY13" fmla="*/ 726240 h 3922713"/>
              <a:gd name="connsiteX14" fmla="*/ 699790 w 12202633"/>
              <a:gd name="connsiteY14" fmla="*/ 0 h 3922713"/>
              <a:gd name="connsiteX15" fmla="*/ 2996902 w 12202633"/>
              <a:gd name="connsiteY15" fmla="*/ 2289175 h 3922713"/>
              <a:gd name="connsiteX16" fmla="*/ 4165156 w 12202633"/>
              <a:gd name="connsiteY16" fmla="*/ 605760 h 3922713"/>
              <a:gd name="connsiteX17" fmla="*/ 5506407 w 12202633"/>
              <a:gd name="connsiteY17" fmla="*/ 29978 h 3922713"/>
              <a:gd name="connsiteX0" fmla="*/ 5506407 w 12202633"/>
              <a:gd name="connsiteY0" fmla="*/ 29978 h 3922713"/>
              <a:gd name="connsiteX1" fmla="*/ 7091917 w 12202633"/>
              <a:gd name="connsiteY1" fmla="*/ 671955 h 3922713"/>
              <a:gd name="connsiteX2" fmla="*/ 8027582 w 12202633"/>
              <a:gd name="connsiteY2" fmla="*/ 1033462 h 3922713"/>
              <a:gd name="connsiteX3" fmla="*/ 8864930 w 12202633"/>
              <a:gd name="connsiteY3" fmla="*/ 1348342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091917 w 12202633"/>
              <a:gd name="connsiteY1" fmla="*/ 671955 h 3922713"/>
              <a:gd name="connsiteX2" fmla="*/ 8144540 w 12202633"/>
              <a:gd name="connsiteY2" fmla="*/ 554997 h 3922713"/>
              <a:gd name="connsiteX3" fmla="*/ 8864930 w 12202633"/>
              <a:gd name="connsiteY3" fmla="*/ 1348342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091917 w 12202633"/>
              <a:gd name="connsiteY1" fmla="*/ 671955 h 3922713"/>
              <a:gd name="connsiteX2" fmla="*/ 8144540 w 12202633"/>
              <a:gd name="connsiteY2" fmla="*/ 554997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144540 w 12202633"/>
              <a:gd name="connsiteY2" fmla="*/ 554997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374651 h 4267386"/>
              <a:gd name="connsiteX1" fmla="*/ 7442791 w 12202633"/>
              <a:gd name="connsiteY1" fmla="*/ 1229280 h 4267386"/>
              <a:gd name="connsiteX2" fmla="*/ 8569842 w 12202633"/>
              <a:gd name="connsiteY2" fmla="*/ 803977 h 4267386"/>
              <a:gd name="connsiteX3" fmla="*/ 8726707 w 12202633"/>
              <a:gd name="connsiteY3" fmla="*/ 1342142 h 4267386"/>
              <a:gd name="connsiteX4" fmla="*/ 11084847 w 12202633"/>
              <a:gd name="connsiteY4" fmla="*/ 0 h 4267386"/>
              <a:gd name="connsiteX5" fmla="*/ 12202633 w 12202633"/>
              <a:gd name="connsiteY5" fmla="*/ 511433 h 4267386"/>
              <a:gd name="connsiteX6" fmla="*/ 12192001 w 12202633"/>
              <a:gd name="connsiteY6" fmla="*/ 4267386 h 4267386"/>
              <a:gd name="connsiteX7" fmla="*/ 11405890 w 12202633"/>
              <a:gd name="connsiteY7" fmla="*/ 4267386 h 4267386"/>
              <a:gd name="connsiteX8" fmla="*/ 10821690 w 12202633"/>
              <a:gd name="connsiteY8" fmla="*/ 4267386 h 4267386"/>
              <a:gd name="connsiteX9" fmla="*/ 5862340 w 12202633"/>
              <a:gd name="connsiteY9" fmla="*/ 4267386 h 4267386"/>
              <a:gd name="connsiteX10" fmla="*/ 3204864 w 12202633"/>
              <a:gd name="connsiteY10" fmla="*/ 4267386 h 4267386"/>
              <a:gd name="connsiteX11" fmla="*/ 1233190 w 12202633"/>
              <a:gd name="connsiteY11" fmla="*/ 4267386 h 4267386"/>
              <a:gd name="connsiteX12" fmla="*/ 1210964 w 12202633"/>
              <a:gd name="connsiteY12" fmla="*/ 4267386 h 4267386"/>
              <a:gd name="connsiteX13" fmla="*/ 0 w 12202633"/>
              <a:gd name="connsiteY13" fmla="*/ 4267386 h 4267386"/>
              <a:gd name="connsiteX14" fmla="*/ 0 w 12202633"/>
              <a:gd name="connsiteY14" fmla="*/ 1070913 h 4267386"/>
              <a:gd name="connsiteX15" fmla="*/ 699790 w 12202633"/>
              <a:gd name="connsiteY15" fmla="*/ 344673 h 4267386"/>
              <a:gd name="connsiteX16" fmla="*/ 2996902 w 12202633"/>
              <a:gd name="connsiteY16" fmla="*/ 2633848 h 4267386"/>
              <a:gd name="connsiteX17" fmla="*/ 4165156 w 12202633"/>
              <a:gd name="connsiteY17" fmla="*/ 950433 h 4267386"/>
              <a:gd name="connsiteX18" fmla="*/ 5506407 w 12202633"/>
              <a:gd name="connsiteY18"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1233190 w 12192001"/>
              <a:gd name="connsiteY11" fmla="*/ 4267386 h 4267386"/>
              <a:gd name="connsiteX12" fmla="*/ 1210964 w 12192001"/>
              <a:gd name="connsiteY12" fmla="*/ 4267386 h 4267386"/>
              <a:gd name="connsiteX13" fmla="*/ 0 w 12192001"/>
              <a:gd name="connsiteY13" fmla="*/ 4267386 h 4267386"/>
              <a:gd name="connsiteX14" fmla="*/ 0 w 12192001"/>
              <a:gd name="connsiteY14" fmla="*/ 1070913 h 4267386"/>
              <a:gd name="connsiteX15" fmla="*/ 699790 w 12192001"/>
              <a:gd name="connsiteY15" fmla="*/ 344673 h 4267386"/>
              <a:gd name="connsiteX16" fmla="*/ 2996902 w 12192001"/>
              <a:gd name="connsiteY16" fmla="*/ 2633848 h 4267386"/>
              <a:gd name="connsiteX17" fmla="*/ 4165156 w 12192001"/>
              <a:gd name="connsiteY17" fmla="*/ 950433 h 4267386"/>
              <a:gd name="connsiteX18" fmla="*/ 5506407 w 12192001"/>
              <a:gd name="connsiteY18"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1233190 w 12192001"/>
              <a:gd name="connsiteY11" fmla="*/ 4267386 h 4267386"/>
              <a:gd name="connsiteX12" fmla="*/ 0 w 12192001"/>
              <a:gd name="connsiteY12" fmla="*/ 4267386 h 4267386"/>
              <a:gd name="connsiteX13" fmla="*/ 0 w 12192001"/>
              <a:gd name="connsiteY13" fmla="*/ 1070913 h 4267386"/>
              <a:gd name="connsiteX14" fmla="*/ 699790 w 12192001"/>
              <a:gd name="connsiteY14" fmla="*/ 344673 h 4267386"/>
              <a:gd name="connsiteX15" fmla="*/ 2996902 w 12192001"/>
              <a:gd name="connsiteY15" fmla="*/ 2633848 h 4267386"/>
              <a:gd name="connsiteX16" fmla="*/ 4165156 w 12192001"/>
              <a:gd name="connsiteY16" fmla="*/ 950433 h 4267386"/>
              <a:gd name="connsiteX17" fmla="*/ 5506407 w 12192001"/>
              <a:gd name="connsiteY17"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0 w 12192001"/>
              <a:gd name="connsiteY11" fmla="*/ 4267386 h 4267386"/>
              <a:gd name="connsiteX12" fmla="*/ 0 w 12192001"/>
              <a:gd name="connsiteY12" fmla="*/ 1070913 h 4267386"/>
              <a:gd name="connsiteX13" fmla="*/ 699790 w 12192001"/>
              <a:gd name="connsiteY13" fmla="*/ 344673 h 4267386"/>
              <a:gd name="connsiteX14" fmla="*/ 2996902 w 12192001"/>
              <a:gd name="connsiteY14" fmla="*/ 2633848 h 4267386"/>
              <a:gd name="connsiteX15" fmla="*/ 4165156 w 12192001"/>
              <a:gd name="connsiteY15" fmla="*/ 950433 h 4267386"/>
              <a:gd name="connsiteX16" fmla="*/ 5506407 w 12192001"/>
              <a:gd name="connsiteY16"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0 w 12192001"/>
              <a:gd name="connsiteY10" fmla="*/ 4267386 h 4267386"/>
              <a:gd name="connsiteX11" fmla="*/ 0 w 12192001"/>
              <a:gd name="connsiteY11" fmla="*/ 1070913 h 4267386"/>
              <a:gd name="connsiteX12" fmla="*/ 699790 w 12192001"/>
              <a:gd name="connsiteY12" fmla="*/ 344673 h 4267386"/>
              <a:gd name="connsiteX13" fmla="*/ 2996902 w 12192001"/>
              <a:gd name="connsiteY13" fmla="*/ 2633848 h 4267386"/>
              <a:gd name="connsiteX14" fmla="*/ 4165156 w 12192001"/>
              <a:gd name="connsiteY14" fmla="*/ 950433 h 4267386"/>
              <a:gd name="connsiteX15" fmla="*/ 5506407 w 12192001"/>
              <a:gd name="connsiteY15"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0 w 12192001"/>
              <a:gd name="connsiteY9" fmla="*/ 4267386 h 4267386"/>
              <a:gd name="connsiteX10" fmla="*/ 0 w 12192001"/>
              <a:gd name="connsiteY10" fmla="*/ 1070913 h 4267386"/>
              <a:gd name="connsiteX11" fmla="*/ 699790 w 12192001"/>
              <a:gd name="connsiteY11" fmla="*/ 344673 h 4267386"/>
              <a:gd name="connsiteX12" fmla="*/ 2996902 w 12192001"/>
              <a:gd name="connsiteY12" fmla="*/ 2633848 h 4267386"/>
              <a:gd name="connsiteX13" fmla="*/ 4165156 w 12192001"/>
              <a:gd name="connsiteY13" fmla="*/ 950433 h 4267386"/>
              <a:gd name="connsiteX14" fmla="*/ 5506407 w 12192001"/>
              <a:gd name="connsiteY14"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0 w 12192001"/>
              <a:gd name="connsiteY8" fmla="*/ 4267386 h 4267386"/>
              <a:gd name="connsiteX9" fmla="*/ 0 w 12192001"/>
              <a:gd name="connsiteY9" fmla="*/ 1070913 h 4267386"/>
              <a:gd name="connsiteX10" fmla="*/ 699790 w 12192001"/>
              <a:gd name="connsiteY10" fmla="*/ 344673 h 4267386"/>
              <a:gd name="connsiteX11" fmla="*/ 2996902 w 12192001"/>
              <a:gd name="connsiteY11" fmla="*/ 2633848 h 4267386"/>
              <a:gd name="connsiteX12" fmla="*/ 4165156 w 12192001"/>
              <a:gd name="connsiteY12" fmla="*/ 950433 h 4267386"/>
              <a:gd name="connsiteX13" fmla="*/ 5506407 w 12192001"/>
              <a:gd name="connsiteY13"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0 w 12192001"/>
              <a:gd name="connsiteY7" fmla="*/ 4267386 h 4267386"/>
              <a:gd name="connsiteX8" fmla="*/ 0 w 12192001"/>
              <a:gd name="connsiteY8" fmla="*/ 1070913 h 4267386"/>
              <a:gd name="connsiteX9" fmla="*/ 699790 w 12192001"/>
              <a:gd name="connsiteY9" fmla="*/ 344673 h 4267386"/>
              <a:gd name="connsiteX10" fmla="*/ 2996902 w 12192001"/>
              <a:gd name="connsiteY10" fmla="*/ 2633848 h 4267386"/>
              <a:gd name="connsiteX11" fmla="*/ 4165156 w 12192001"/>
              <a:gd name="connsiteY11" fmla="*/ 950433 h 4267386"/>
              <a:gd name="connsiteX12" fmla="*/ 5506407 w 12192001"/>
              <a:gd name="connsiteY12"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864930 w 12192001"/>
              <a:gd name="connsiteY3" fmla="*/ 1607956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0 w 12192001"/>
              <a:gd name="connsiteY7" fmla="*/ 4267386 h 4267386"/>
              <a:gd name="connsiteX8" fmla="*/ 0 w 12192001"/>
              <a:gd name="connsiteY8" fmla="*/ 1070913 h 4267386"/>
              <a:gd name="connsiteX9" fmla="*/ 699790 w 12192001"/>
              <a:gd name="connsiteY9" fmla="*/ 344673 h 4267386"/>
              <a:gd name="connsiteX10" fmla="*/ 2996902 w 12192001"/>
              <a:gd name="connsiteY10" fmla="*/ 2633848 h 4267386"/>
              <a:gd name="connsiteX11" fmla="*/ 4165156 w 12192001"/>
              <a:gd name="connsiteY11" fmla="*/ 950433 h 4267386"/>
              <a:gd name="connsiteX12" fmla="*/ 5506407 w 12192001"/>
              <a:gd name="connsiteY12" fmla="*/ 374651 h 4267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1" h="4267386">
                <a:moveTo>
                  <a:pt x="5506407" y="374651"/>
                </a:moveTo>
                <a:lnTo>
                  <a:pt x="7442791" y="1229280"/>
                </a:lnTo>
                <a:lnTo>
                  <a:pt x="8569842" y="803977"/>
                </a:lnTo>
                <a:lnTo>
                  <a:pt x="8864930" y="1607956"/>
                </a:lnTo>
                <a:cubicBezTo>
                  <a:pt x="9147702" y="1472465"/>
                  <a:pt x="10876503" y="124859"/>
                  <a:pt x="11084847" y="0"/>
                </a:cubicBezTo>
                <a:lnTo>
                  <a:pt x="12192000" y="309415"/>
                </a:lnTo>
                <a:cubicBezTo>
                  <a:pt x="12192000" y="1628739"/>
                  <a:pt x="12192001" y="2948062"/>
                  <a:pt x="12192001" y="4267386"/>
                </a:cubicBezTo>
                <a:lnTo>
                  <a:pt x="0" y="4267386"/>
                </a:lnTo>
                <a:lnTo>
                  <a:pt x="0" y="1070913"/>
                </a:lnTo>
                <a:lnTo>
                  <a:pt x="699790" y="344673"/>
                </a:lnTo>
                <a:lnTo>
                  <a:pt x="2996902" y="2633848"/>
                </a:lnTo>
                <a:lnTo>
                  <a:pt x="4165156" y="950433"/>
                </a:lnTo>
                <a:lnTo>
                  <a:pt x="5506407" y="374651"/>
                </a:lnTo>
                <a:close/>
              </a:path>
            </a:pathLst>
          </a:custGeom>
          <a:gradFill flip="none" rotWithShape="1">
            <a:gsLst>
              <a:gs pos="95000">
                <a:srgbClr val="F99D1C">
                  <a:alpha val="0"/>
                </a:srgbClr>
              </a:gs>
              <a:gs pos="75000">
                <a:srgbClr val="F99D1C">
                  <a:alpha val="30000"/>
                </a:srgbClr>
              </a:gs>
            </a:gsLst>
            <a:lin ang="5400000" scaled="1"/>
            <a:tileRect/>
          </a:gradFill>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black"/>
              </a:solidFill>
              <a:effectLst/>
              <a:uLnTx/>
              <a:uFillTx/>
              <a:latin typeface="+mn-lt"/>
            </a:endParaRPr>
          </a:p>
        </p:txBody>
      </p:sp>
      <p:sp>
        <p:nvSpPr>
          <p:cNvPr id="27" name="Text Placeholder 3">
            <a:extLst>
              <a:ext uri="{FF2B5EF4-FFF2-40B4-BE49-F238E27FC236}">
                <a16:creationId xmlns:a16="http://schemas.microsoft.com/office/drawing/2014/main" id="{1B0AAD97-AEB6-494D-A1CF-098B3328D59D}"/>
              </a:ext>
            </a:extLst>
          </p:cNvPr>
          <p:cNvSpPr>
            <a:spLocks noGrp="1"/>
          </p:cNvSpPr>
          <p:nvPr>
            <p:ph type="body" sz="half" idx="2" hasCustomPrompt="1"/>
          </p:nvPr>
        </p:nvSpPr>
        <p:spPr>
          <a:xfrm>
            <a:off x="904362" y="4092790"/>
            <a:ext cx="2017852" cy="1907336"/>
          </a:xfrm>
        </p:spPr>
        <p:txBody>
          <a:bodyPr/>
          <a:lstStyle>
            <a:lvl1pPr marL="0" indent="0" algn="ctr">
              <a:lnSpc>
                <a:spcPct val="120000"/>
              </a:lnSpc>
              <a:buNone/>
              <a:defRPr sz="1600">
                <a:solidFill>
                  <a:schemeClr val="bg1"/>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28" name="Title 6">
            <a:extLst>
              <a:ext uri="{FF2B5EF4-FFF2-40B4-BE49-F238E27FC236}">
                <a16:creationId xmlns:a16="http://schemas.microsoft.com/office/drawing/2014/main" id="{A09AECDD-F173-544A-AF5F-99CC6CBB503F}"/>
              </a:ext>
            </a:extLst>
          </p:cNvPr>
          <p:cNvSpPr>
            <a:spLocks noGrp="1"/>
          </p:cNvSpPr>
          <p:nvPr>
            <p:ph type="title" hasCustomPrompt="1"/>
          </p:nvPr>
        </p:nvSpPr>
        <p:spPr>
          <a:xfrm>
            <a:off x="4530024" y="818777"/>
            <a:ext cx="6976176" cy="411394"/>
          </a:xfrm>
        </p:spPr>
        <p:txBody>
          <a:bodyPr/>
          <a:lstStyle>
            <a:lvl1pPr>
              <a:defRPr sz="3200">
                <a:latin typeface="+mn-lt"/>
              </a:defRPr>
            </a:lvl1pPr>
          </a:lstStyle>
          <a:p>
            <a:r>
              <a:rPr lang="en-US" dirty="0"/>
              <a:t>Click to Edit Title</a:t>
            </a:r>
          </a:p>
        </p:txBody>
      </p:sp>
      <p:sp>
        <p:nvSpPr>
          <p:cNvPr id="29" name="Text Placeholder 2">
            <a:extLst>
              <a:ext uri="{FF2B5EF4-FFF2-40B4-BE49-F238E27FC236}">
                <a16:creationId xmlns:a16="http://schemas.microsoft.com/office/drawing/2014/main" id="{BB2FA75D-43D7-544F-8B82-466A48A1CC6C}"/>
              </a:ext>
            </a:extLst>
          </p:cNvPr>
          <p:cNvSpPr>
            <a:spLocks noGrp="1"/>
          </p:cNvSpPr>
          <p:nvPr>
            <p:ph type="body" idx="13"/>
          </p:nvPr>
        </p:nvSpPr>
        <p:spPr>
          <a:xfrm>
            <a:off x="4530022" y="1283881"/>
            <a:ext cx="6976178" cy="255455"/>
          </a:xfrm>
        </p:spPr>
        <p:txBody>
          <a:bodyPr wrap="square" anchor="t">
            <a:spAutoFit/>
          </a:bodyPr>
          <a:lstStyle>
            <a:lvl1pPr marL="0" indent="0">
              <a:lnSpc>
                <a:spcPct val="83000"/>
              </a:lnSpc>
              <a:spcBef>
                <a:spcPts val="0"/>
              </a:spcBef>
              <a:spcAft>
                <a:spcPts val="0"/>
              </a:spcAft>
              <a:buNone/>
              <a:defRPr sz="2000" b="0" spc="-30"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5" name="Text Placeholder 2">
            <a:extLst>
              <a:ext uri="{FF2B5EF4-FFF2-40B4-BE49-F238E27FC236}">
                <a16:creationId xmlns:a16="http://schemas.microsoft.com/office/drawing/2014/main" id="{F67351CF-A0D9-A34E-B2CF-2E141A901417}"/>
              </a:ext>
            </a:extLst>
          </p:cNvPr>
          <p:cNvSpPr>
            <a:spLocks noGrp="1"/>
          </p:cNvSpPr>
          <p:nvPr>
            <p:ph type="body" idx="14" hasCustomPrompt="1"/>
          </p:nvPr>
        </p:nvSpPr>
        <p:spPr>
          <a:xfrm>
            <a:off x="904362" y="3313855"/>
            <a:ext cx="2017852" cy="689420"/>
          </a:xfrm>
        </p:spPr>
        <p:txBody>
          <a:bodyPr wrap="square" anchor="ctr">
            <a:spAutoFit/>
          </a:bodyPr>
          <a:lstStyle>
            <a:lvl1pPr marL="0" indent="0" algn="ctr">
              <a:lnSpc>
                <a:spcPct val="80000"/>
              </a:lnSpc>
              <a:spcBef>
                <a:spcPts val="0"/>
              </a:spcBef>
              <a:spcAft>
                <a:spcPts val="0"/>
              </a:spcAft>
              <a:buNone/>
              <a:defRPr sz="2800" b="1">
                <a:solidFill>
                  <a:schemeClr val="bg1"/>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Industry/</a:t>
            </a:r>
            <a:br>
              <a:rPr lang="en-US" dirty="0"/>
            </a:br>
            <a:r>
              <a:rPr lang="en-US" dirty="0"/>
              <a:t>Use Case</a:t>
            </a:r>
          </a:p>
        </p:txBody>
      </p:sp>
      <p:sp>
        <p:nvSpPr>
          <p:cNvPr id="31" name="Rectangle 30">
            <a:extLst>
              <a:ext uri="{FF2B5EF4-FFF2-40B4-BE49-F238E27FC236}">
                <a16:creationId xmlns:a16="http://schemas.microsoft.com/office/drawing/2014/main" id="{AEDC1632-7769-5C47-881C-D07E4B3DA3C8}"/>
              </a:ext>
            </a:extLst>
          </p:cNvPr>
          <p:cNvSpPr/>
          <p:nvPr/>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3620905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p:cSld name="Customer Story with Logo">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4198D920-6157-4F40-A208-15DC659FECFA}"/>
              </a:ext>
            </a:extLst>
          </p:cNvPr>
          <p:cNvSpPr/>
          <p:nvPr/>
        </p:nvSpPr>
        <p:spPr bwMode="ltGray">
          <a:xfrm>
            <a:off x="0" y="0"/>
            <a:ext cx="3826576" cy="6858000"/>
          </a:xfrm>
          <a:prstGeom prst="rect">
            <a:avLst/>
          </a:prstGeom>
          <a:gradFill flip="none" rotWithShape="0">
            <a:gsLst>
              <a:gs pos="76000">
                <a:srgbClr val="EC008C"/>
              </a:gs>
              <a:gs pos="6000">
                <a:srgbClr val="F67C34"/>
              </a:gs>
            </a:gsLst>
            <a:path path="circle">
              <a:fillToRect r="100000" b="100000"/>
            </a:path>
            <a:tileRect/>
          </a:gradFill>
          <a:ln w="1524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lt"/>
              <a:ea typeface="+mn-ea"/>
              <a:cs typeface="+mn-cs"/>
            </a:endParaRPr>
          </a:p>
        </p:txBody>
      </p:sp>
      <p:grpSp>
        <p:nvGrpSpPr>
          <p:cNvPr id="2" name="Group 1">
            <a:extLst>
              <a:ext uri="{FF2B5EF4-FFF2-40B4-BE49-F238E27FC236}">
                <a16:creationId xmlns:a16="http://schemas.microsoft.com/office/drawing/2014/main" id="{DBD86B66-B790-44D9-B244-6A407D4C3400}"/>
              </a:ext>
            </a:extLst>
          </p:cNvPr>
          <p:cNvGrpSpPr/>
          <p:nvPr/>
        </p:nvGrpSpPr>
        <p:grpSpPr bwMode="ltGray">
          <a:xfrm>
            <a:off x="1067454" y="6571931"/>
            <a:ext cx="1691669" cy="312557"/>
            <a:chOff x="1067454" y="6571931"/>
            <a:chExt cx="1691669" cy="312557"/>
          </a:xfrm>
        </p:grpSpPr>
        <p:cxnSp>
          <p:nvCxnSpPr>
            <p:cNvPr id="37" name="Straight Connector 36">
              <a:extLst>
                <a:ext uri="{FF2B5EF4-FFF2-40B4-BE49-F238E27FC236}">
                  <a16:creationId xmlns:a16="http://schemas.microsoft.com/office/drawing/2014/main" id="{B1D6E9E2-6FA4-4DAD-8772-31AC72FB5296}"/>
                </a:ext>
              </a:extLst>
            </p:cNvPr>
            <p:cNvCxnSpPr>
              <a:cxnSpLocks/>
            </p:cNvCxnSpPr>
            <p:nvPr/>
          </p:nvCxnSpPr>
          <p:spPr bwMode="ltGray">
            <a:xfrm flipV="1">
              <a:off x="2446566" y="6571931"/>
              <a:ext cx="312557" cy="312557"/>
            </a:xfrm>
            <a:prstGeom prst="line">
              <a:avLst/>
            </a:prstGeom>
            <a:ln w="12700" cap="rnd">
              <a:solidFill>
                <a:sysClr val="window" lastClr="FFFFFF"/>
              </a:solidFill>
            </a:ln>
          </p:spPr>
        </p:cxnSp>
        <p:cxnSp>
          <p:nvCxnSpPr>
            <p:cNvPr id="38" name="Straight Connector 37">
              <a:extLst>
                <a:ext uri="{FF2B5EF4-FFF2-40B4-BE49-F238E27FC236}">
                  <a16:creationId xmlns:a16="http://schemas.microsoft.com/office/drawing/2014/main" id="{C02F9CAF-B1B3-4564-A95E-D2F82DAF60CD}"/>
                </a:ext>
              </a:extLst>
            </p:cNvPr>
            <p:cNvCxnSpPr>
              <a:cxnSpLocks/>
            </p:cNvCxnSpPr>
            <p:nvPr/>
          </p:nvCxnSpPr>
          <p:spPr bwMode="ltGray">
            <a:xfrm flipV="1">
              <a:off x="2216714" y="6571931"/>
              <a:ext cx="312557" cy="312557"/>
            </a:xfrm>
            <a:prstGeom prst="line">
              <a:avLst/>
            </a:prstGeom>
            <a:ln w="12700" cap="rnd">
              <a:solidFill>
                <a:sysClr val="window" lastClr="FFFFFF"/>
              </a:solidFill>
            </a:ln>
          </p:spPr>
        </p:cxnSp>
        <p:cxnSp>
          <p:nvCxnSpPr>
            <p:cNvPr id="39" name="Straight Connector 38">
              <a:extLst>
                <a:ext uri="{FF2B5EF4-FFF2-40B4-BE49-F238E27FC236}">
                  <a16:creationId xmlns:a16="http://schemas.microsoft.com/office/drawing/2014/main" id="{63E13D64-AA1E-42A6-BC31-ED1233918805}"/>
                </a:ext>
              </a:extLst>
            </p:cNvPr>
            <p:cNvCxnSpPr>
              <a:cxnSpLocks/>
            </p:cNvCxnSpPr>
            <p:nvPr/>
          </p:nvCxnSpPr>
          <p:spPr bwMode="ltGray">
            <a:xfrm flipV="1">
              <a:off x="1986862" y="6571931"/>
              <a:ext cx="312557" cy="312557"/>
            </a:xfrm>
            <a:prstGeom prst="line">
              <a:avLst/>
            </a:prstGeom>
            <a:ln w="12700" cap="rnd">
              <a:solidFill>
                <a:sysClr val="window" lastClr="FFFFFF"/>
              </a:solidFill>
            </a:ln>
          </p:spPr>
        </p:cxnSp>
        <p:cxnSp>
          <p:nvCxnSpPr>
            <p:cNvPr id="40" name="Straight Connector 39">
              <a:extLst>
                <a:ext uri="{FF2B5EF4-FFF2-40B4-BE49-F238E27FC236}">
                  <a16:creationId xmlns:a16="http://schemas.microsoft.com/office/drawing/2014/main" id="{93F312CB-DCC2-48C7-9269-9C75831AD399}"/>
                </a:ext>
              </a:extLst>
            </p:cNvPr>
            <p:cNvCxnSpPr>
              <a:cxnSpLocks/>
            </p:cNvCxnSpPr>
            <p:nvPr/>
          </p:nvCxnSpPr>
          <p:spPr bwMode="ltGray">
            <a:xfrm flipV="1">
              <a:off x="1757010" y="6571931"/>
              <a:ext cx="312557" cy="312557"/>
            </a:xfrm>
            <a:prstGeom prst="line">
              <a:avLst/>
            </a:prstGeom>
            <a:ln w="12700" cap="rnd">
              <a:solidFill>
                <a:sysClr val="window" lastClr="FFFFFF"/>
              </a:solidFill>
            </a:ln>
          </p:spPr>
        </p:cxnSp>
        <p:cxnSp>
          <p:nvCxnSpPr>
            <p:cNvPr id="42" name="Straight Connector 41">
              <a:extLst>
                <a:ext uri="{FF2B5EF4-FFF2-40B4-BE49-F238E27FC236}">
                  <a16:creationId xmlns:a16="http://schemas.microsoft.com/office/drawing/2014/main" id="{4AD98946-5184-4EF0-A33F-081B3B7C4452}"/>
                </a:ext>
              </a:extLst>
            </p:cNvPr>
            <p:cNvCxnSpPr>
              <a:cxnSpLocks/>
            </p:cNvCxnSpPr>
            <p:nvPr/>
          </p:nvCxnSpPr>
          <p:spPr bwMode="ltGray">
            <a:xfrm flipV="1">
              <a:off x="1527158" y="6571931"/>
              <a:ext cx="312557" cy="312557"/>
            </a:xfrm>
            <a:prstGeom prst="line">
              <a:avLst/>
            </a:prstGeom>
            <a:ln w="12700" cap="rnd">
              <a:solidFill>
                <a:sysClr val="window" lastClr="FFFFFF"/>
              </a:solidFill>
            </a:ln>
          </p:spPr>
        </p:cxnSp>
        <p:cxnSp>
          <p:nvCxnSpPr>
            <p:cNvPr id="44" name="Straight Connector 43">
              <a:extLst>
                <a:ext uri="{FF2B5EF4-FFF2-40B4-BE49-F238E27FC236}">
                  <a16:creationId xmlns:a16="http://schemas.microsoft.com/office/drawing/2014/main" id="{D3FC6C11-ED31-45BA-859D-7B0EDD4BE22E}"/>
                </a:ext>
              </a:extLst>
            </p:cNvPr>
            <p:cNvCxnSpPr>
              <a:cxnSpLocks/>
            </p:cNvCxnSpPr>
            <p:nvPr/>
          </p:nvCxnSpPr>
          <p:spPr bwMode="ltGray">
            <a:xfrm flipV="1">
              <a:off x="1297306" y="6571931"/>
              <a:ext cx="312557" cy="312557"/>
            </a:xfrm>
            <a:prstGeom prst="line">
              <a:avLst/>
            </a:prstGeom>
            <a:ln w="12700" cap="rnd">
              <a:solidFill>
                <a:sysClr val="window" lastClr="FFFFFF"/>
              </a:solidFill>
            </a:ln>
          </p:spPr>
        </p:cxnSp>
        <p:cxnSp>
          <p:nvCxnSpPr>
            <p:cNvPr id="45" name="Straight Connector 44">
              <a:extLst>
                <a:ext uri="{FF2B5EF4-FFF2-40B4-BE49-F238E27FC236}">
                  <a16:creationId xmlns:a16="http://schemas.microsoft.com/office/drawing/2014/main" id="{9CF23C7C-2333-4262-A84B-ABDB2C927805}"/>
                </a:ext>
              </a:extLst>
            </p:cNvPr>
            <p:cNvCxnSpPr>
              <a:cxnSpLocks/>
            </p:cNvCxnSpPr>
            <p:nvPr/>
          </p:nvCxnSpPr>
          <p:spPr bwMode="ltGray">
            <a:xfrm flipV="1">
              <a:off x="1067454" y="6571931"/>
              <a:ext cx="312557" cy="312557"/>
            </a:xfrm>
            <a:prstGeom prst="line">
              <a:avLst/>
            </a:prstGeom>
            <a:ln w="12700" cap="rnd">
              <a:solidFill>
                <a:sysClr val="window" lastClr="FFFFFF"/>
              </a:solidFill>
            </a:ln>
          </p:spPr>
        </p:cxnSp>
      </p:grpSp>
      <p:sp>
        <p:nvSpPr>
          <p:cNvPr id="28" name="Oval 27">
            <a:extLst>
              <a:ext uri="{FF2B5EF4-FFF2-40B4-BE49-F238E27FC236}">
                <a16:creationId xmlns:a16="http://schemas.microsoft.com/office/drawing/2014/main" id="{4E53D8F5-B562-F145-834F-D5C46748FA17}"/>
              </a:ext>
            </a:extLst>
          </p:cNvPr>
          <p:cNvSpPr/>
          <p:nvPr/>
        </p:nvSpPr>
        <p:spPr>
          <a:xfrm>
            <a:off x="904363" y="899160"/>
            <a:ext cx="2017852" cy="2017852"/>
          </a:xfrm>
          <a:prstGeom prst="ellipse">
            <a:avLst/>
          </a:prstGeom>
          <a:solidFill>
            <a:schemeClr val="bg1"/>
          </a:solidFill>
          <a:ln w="9525" cap="flat">
            <a:noFill/>
            <a:prstDash val="solid"/>
            <a:miter/>
          </a:ln>
        </p:spPr>
        <p:txBody>
          <a:bodyPr rtlCol="0" anchor="ctr"/>
          <a:lstStyle/>
          <a:p>
            <a:pPr algn="l">
              <a:lnSpc>
                <a:spcPct val="85000"/>
              </a:lnSpc>
              <a:spcBef>
                <a:spcPts val="800"/>
              </a:spcBef>
              <a:spcAft>
                <a:spcPts val="400"/>
              </a:spcAft>
            </a:pPr>
            <a:endParaRPr lang="en-US" kern="100" spc="-30" dirty="0" err="1">
              <a:solidFill>
                <a:schemeClr val="bg1"/>
              </a:solidFill>
              <a:latin typeface="+mj-lt"/>
            </a:endParaRPr>
          </a:p>
        </p:txBody>
      </p:sp>
      <p:sp>
        <p:nvSpPr>
          <p:cNvPr id="55" name="Picture Placeholder 17">
            <a:extLst>
              <a:ext uri="{FF2B5EF4-FFF2-40B4-BE49-F238E27FC236}">
                <a16:creationId xmlns:a16="http://schemas.microsoft.com/office/drawing/2014/main" id="{D67F8EE2-3FF5-4E9E-8507-7B83E3D0E184}"/>
              </a:ext>
            </a:extLst>
          </p:cNvPr>
          <p:cNvSpPr>
            <a:spLocks noGrp="1" noChangeAspect="1"/>
          </p:cNvSpPr>
          <p:nvPr>
            <p:ph type="pic" sz="quarter" idx="21" hasCustomPrompt="1"/>
          </p:nvPr>
        </p:nvSpPr>
        <p:spPr>
          <a:xfrm>
            <a:off x="1190954" y="1324535"/>
            <a:ext cx="1444670" cy="1167102"/>
          </a:xfrm>
        </p:spPr>
        <p:txBody>
          <a:bodyPr/>
          <a:lstStyle>
            <a:lvl1pPr algn="ctr">
              <a:defRPr sz="1800">
                <a:solidFill>
                  <a:schemeClr val="bg2"/>
                </a:solidFill>
                <a:latin typeface="+mn-lt"/>
              </a:defRPr>
            </a:lvl1pPr>
          </a:lstStyle>
          <a:p>
            <a:r>
              <a:rPr lang="en-US" dirty="0"/>
              <a:t>Logo</a:t>
            </a:r>
          </a:p>
        </p:txBody>
      </p:sp>
      <p:sp>
        <p:nvSpPr>
          <p:cNvPr id="22" name="Freeform: Shape 21">
            <a:extLst>
              <a:ext uri="{FF2B5EF4-FFF2-40B4-BE49-F238E27FC236}">
                <a16:creationId xmlns:a16="http://schemas.microsoft.com/office/drawing/2014/main" id="{9777B132-C394-426F-B62A-0B1AFDC5A0D4}"/>
              </a:ext>
            </a:extLst>
          </p:cNvPr>
          <p:cNvSpPr/>
          <p:nvPr/>
        </p:nvSpPr>
        <p:spPr bwMode="ltGray">
          <a:xfrm>
            <a:off x="0" y="5215345"/>
            <a:ext cx="3826576" cy="1642654"/>
          </a:xfrm>
          <a:custGeom>
            <a:avLst/>
            <a:gdLst>
              <a:gd name="connsiteX0" fmla="*/ 8205489 w 12192000"/>
              <a:gd name="connsiteY0" fmla="*/ 0 h 6235700"/>
              <a:gd name="connsiteX1" fmla="*/ 9184975 w 12192000"/>
              <a:gd name="connsiteY1" fmla="*/ 4387850 h 6235700"/>
              <a:gd name="connsiteX2" fmla="*/ 11669413 w 12192000"/>
              <a:gd name="connsiteY2" fmla="*/ 2627313 h 6235700"/>
              <a:gd name="connsiteX3" fmla="*/ 12192000 w 12192000"/>
              <a:gd name="connsiteY3" fmla="*/ 3159737 h 6235700"/>
              <a:gd name="connsiteX4" fmla="*/ 12192000 w 12192000"/>
              <a:gd name="connsiteY4" fmla="*/ 6235700 h 6235700"/>
              <a:gd name="connsiteX5" fmla="*/ 10923289 w 12192000"/>
              <a:gd name="connsiteY5" fmla="*/ 6235700 h 6235700"/>
              <a:gd name="connsiteX6" fmla="*/ 10897889 w 12192000"/>
              <a:gd name="connsiteY6" fmla="*/ 6235700 h 6235700"/>
              <a:gd name="connsiteX7" fmla="*/ 8927801 w 12192000"/>
              <a:gd name="connsiteY7" fmla="*/ 6235700 h 6235700"/>
              <a:gd name="connsiteX8" fmla="*/ 6268739 w 12192000"/>
              <a:gd name="connsiteY8" fmla="*/ 6235700 h 6235700"/>
              <a:gd name="connsiteX9" fmla="*/ 1309389 w 12192000"/>
              <a:gd name="connsiteY9" fmla="*/ 6235700 h 6235700"/>
              <a:gd name="connsiteX10" fmla="*/ 725189 w 12192000"/>
              <a:gd name="connsiteY10" fmla="*/ 6235700 h 6235700"/>
              <a:gd name="connsiteX11" fmla="*/ 0 w 12192000"/>
              <a:gd name="connsiteY11" fmla="*/ 6235700 h 6235700"/>
              <a:gd name="connsiteX12" fmla="*/ 0 w 12192000"/>
              <a:gd name="connsiteY12" fmla="*/ 3118545 h 6235700"/>
              <a:gd name="connsiteX13" fmla="*/ 147339 w 12192000"/>
              <a:gd name="connsiteY13" fmla="*/ 3017838 h 6235700"/>
              <a:gd name="connsiteX14" fmla="*/ 1290339 w 12192000"/>
              <a:gd name="connsiteY14" fmla="*/ 4048125 h 6235700"/>
              <a:gd name="connsiteX15" fmla="*/ 3712863 w 12192000"/>
              <a:gd name="connsiteY15" fmla="*/ 2212975 h 6235700"/>
              <a:gd name="connsiteX16" fmla="*/ 5005089 w 12192000"/>
              <a:gd name="connsiteY16" fmla="*/ 2954338 h 6235700"/>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535099 w 12192000"/>
              <a:gd name="connsiteY0" fmla="*/ 0 h 4289942"/>
              <a:gd name="connsiteX1" fmla="*/ 9184975 w 12192000"/>
              <a:gd name="connsiteY1" fmla="*/ 2442092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0 h 4289942"/>
              <a:gd name="connsiteX1" fmla="*/ 9695337 w 12192000"/>
              <a:gd name="connsiteY1" fmla="*/ 2091217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0 h 4289942"/>
              <a:gd name="connsiteX1" fmla="*/ 9695337 w 12192000"/>
              <a:gd name="connsiteY1" fmla="*/ 2091217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614821 h 4904763"/>
              <a:gd name="connsiteX1" fmla="*/ 9695337 w 12192000"/>
              <a:gd name="connsiteY1" fmla="*/ 2706038 h 4904763"/>
              <a:gd name="connsiteX2" fmla="*/ 11669413 w 12192000"/>
              <a:gd name="connsiteY2" fmla="*/ 1296376 h 4904763"/>
              <a:gd name="connsiteX3" fmla="*/ 12192000 w 12192000"/>
              <a:gd name="connsiteY3" fmla="*/ 0 h 4904763"/>
              <a:gd name="connsiteX4" fmla="*/ 12192000 w 12192000"/>
              <a:gd name="connsiteY4" fmla="*/ 4904763 h 4904763"/>
              <a:gd name="connsiteX5" fmla="*/ 10923289 w 12192000"/>
              <a:gd name="connsiteY5" fmla="*/ 4904763 h 4904763"/>
              <a:gd name="connsiteX6" fmla="*/ 10897889 w 12192000"/>
              <a:gd name="connsiteY6" fmla="*/ 4904763 h 4904763"/>
              <a:gd name="connsiteX7" fmla="*/ 8927801 w 12192000"/>
              <a:gd name="connsiteY7" fmla="*/ 4904763 h 4904763"/>
              <a:gd name="connsiteX8" fmla="*/ 6268739 w 12192000"/>
              <a:gd name="connsiteY8" fmla="*/ 4904763 h 4904763"/>
              <a:gd name="connsiteX9" fmla="*/ 1309389 w 12192000"/>
              <a:gd name="connsiteY9" fmla="*/ 4904763 h 4904763"/>
              <a:gd name="connsiteX10" fmla="*/ 725189 w 12192000"/>
              <a:gd name="connsiteY10" fmla="*/ 4904763 h 4904763"/>
              <a:gd name="connsiteX11" fmla="*/ 0 w 12192000"/>
              <a:gd name="connsiteY11" fmla="*/ 4904763 h 4904763"/>
              <a:gd name="connsiteX12" fmla="*/ 0 w 12192000"/>
              <a:gd name="connsiteY12" fmla="*/ 1787608 h 4904763"/>
              <a:gd name="connsiteX13" fmla="*/ 147339 w 12192000"/>
              <a:gd name="connsiteY13" fmla="*/ 1686901 h 4904763"/>
              <a:gd name="connsiteX14" fmla="*/ 1290339 w 12192000"/>
              <a:gd name="connsiteY14" fmla="*/ 2717188 h 4904763"/>
              <a:gd name="connsiteX15" fmla="*/ 3712863 w 12192000"/>
              <a:gd name="connsiteY15" fmla="*/ 882038 h 4904763"/>
              <a:gd name="connsiteX16" fmla="*/ 5005089 w 12192000"/>
              <a:gd name="connsiteY16" fmla="*/ 1623401 h 4904763"/>
              <a:gd name="connsiteX17" fmla="*/ 8535099 w 12192000"/>
              <a:gd name="connsiteY17" fmla="*/ 614821 h 4904763"/>
              <a:gd name="connsiteX0" fmla="*/ 8535099 w 12192000"/>
              <a:gd name="connsiteY0" fmla="*/ 614821 h 4904763"/>
              <a:gd name="connsiteX1" fmla="*/ 9695337 w 12192000"/>
              <a:gd name="connsiteY1" fmla="*/ 2706038 h 4904763"/>
              <a:gd name="connsiteX2" fmla="*/ 12192000 w 12192000"/>
              <a:gd name="connsiteY2" fmla="*/ 0 h 4904763"/>
              <a:gd name="connsiteX3" fmla="*/ 12192000 w 12192000"/>
              <a:gd name="connsiteY3" fmla="*/ 4904763 h 4904763"/>
              <a:gd name="connsiteX4" fmla="*/ 10923289 w 12192000"/>
              <a:gd name="connsiteY4" fmla="*/ 4904763 h 4904763"/>
              <a:gd name="connsiteX5" fmla="*/ 10897889 w 12192000"/>
              <a:gd name="connsiteY5" fmla="*/ 4904763 h 4904763"/>
              <a:gd name="connsiteX6" fmla="*/ 8927801 w 12192000"/>
              <a:gd name="connsiteY6" fmla="*/ 4904763 h 4904763"/>
              <a:gd name="connsiteX7" fmla="*/ 6268739 w 12192000"/>
              <a:gd name="connsiteY7" fmla="*/ 4904763 h 4904763"/>
              <a:gd name="connsiteX8" fmla="*/ 1309389 w 12192000"/>
              <a:gd name="connsiteY8" fmla="*/ 4904763 h 4904763"/>
              <a:gd name="connsiteX9" fmla="*/ 725189 w 12192000"/>
              <a:gd name="connsiteY9" fmla="*/ 4904763 h 4904763"/>
              <a:gd name="connsiteX10" fmla="*/ 0 w 12192000"/>
              <a:gd name="connsiteY10" fmla="*/ 4904763 h 4904763"/>
              <a:gd name="connsiteX11" fmla="*/ 0 w 12192000"/>
              <a:gd name="connsiteY11" fmla="*/ 1787608 h 4904763"/>
              <a:gd name="connsiteX12" fmla="*/ 147339 w 12192000"/>
              <a:gd name="connsiteY12" fmla="*/ 1686901 h 4904763"/>
              <a:gd name="connsiteX13" fmla="*/ 1290339 w 12192000"/>
              <a:gd name="connsiteY13" fmla="*/ 2717188 h 4904763"/>
              <a:gd name="connsiteX14" fmla="*/ 3712863 w 12192000"/>
              <a:gd name="connsiteY14" fmla="*/ 882038 h 4904763"/>
              <a:gd name="connsiteX15" fmla="*/ 5005089 w 12192000"/>
              <a:gd name="connsiteY15" fmla="*/ 1623401 h 4904763"/>
              <a:gd name="connsiteX16" fmla="*/ 8535099 w 12192000"/>
              <a:gd name="connsiteY16" fmla="*/ 614821 h 49047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712863 w 12192000"/>
              <a:gd name="connsiteY14" fmla="*/ 1339238 h 5361963"/>
              <a:gd name="connsiteX15" fmla="*/ 5005089 w 12192000"/>
              <a:gd name="connsiteY15" fmla="*/ 2080601 h 5361963"/>
              <a:gd name="connsiteX16" fmla="*/ 8535099 w 12192000"/>
              <a:gd name="connsiteY16" fmla="*/ 1072021 h 53619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712863 w 12192000"/>
              <a:gd name="connsiteY14" fmla="*/ 1339238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652267 w 12192000"/>
              <a:gd name="connsiteY1" fmla="*/ 3141973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652267 w 12192000"/>
              <a:gd name="connsiteY1" fmla="*/ 3141973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258862 w 12192000"/>
              <a:gd name="connsiteY1" fmla="*/ 2759201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258862 w 12192000"/>
              <a:gd name="connsiteY1" fmla="*/ 2759201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370273 h 4660215"/>
              <a:gd name="connsiteX1" fmla="*/ 10258862 w 12192000"/>
              <a:gd name="connsiteY1" fmla="*/ 2057453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370273 h 4660215"/>
              <a:gd name="connsiteX1" fmla="*/ 10258862 w 12192000"/>
              <a:gd name="connsiteY1" fmla="*/ 2057453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370273 h 4660215"/>
              <a:gd name="connsiteX1" fmla="*/ 10450248 w 12192000"/>
              <a:gd name="connsiteY1" fmla="*/ 2206309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0 h 4289942"/>
              <a:gd name="connsiteX1" fmla="*/ 10450248 w 12192000"/>
              <a:gd name="connsiteY1" fmla="*/ 1836036 h 4289942"/>
              <a:gd name="connsiteX2" fmla="*/ 12192000 w 12192000"/>
              <a:gd name="connsiteY2" fmla="*/ 1867 h 4289942"/>
              <a:gd name="connsiteX3" fmla="*/ 12192000 w 12192000"/>
              <a:gd name="connsiteY3" fmla="*/ 4289942 h 4289942"/>
              <a:gd name="connsiteX4" fmla="*/ 10923289 w 12192000"/>
              <a:gd name="connsiteY4" fmla="*/ 4289942 h 4289942"/>
              <a:gd name="connsiteX5" fmla="*/ 10897889 w 12192000"/>
              <a:gd name="connsiteY5" fmla="*/ 4289942 h 4289942"/>
              <a:gd name="connsiteX6" fmla="*/ 8927801 w 12192000"/>
              <a:gd name="connsiteY6" fmla="*/ 4289942 h 4289942"/>
              <a:gd name="connsiteX7" fmla="*/ 6268739 w 12192000"/>
              <a:gd name="connsiteY7" fmla="*/ 4289942 h 4289942"/>
              <a:gd name="connsiteX8" fmla="*/ 1309389 w 12192000"/>
              <a:gd name="connsiteY8" fmla="*/ 4289942 h 4289942"/>
              <a:gd name="connsiteX9" fmla="*/ 725189 w 12192000"/>
              <a:gd name="connsiteY9" fmla="*/ 4289942 h 4289942"/>
              <a:gd name="connsiteX10" fmla="*/ 0 w 12192000"/>
              <a:gd name="connsiteY10" fmla="*/ 4289942 h 4289942"/>
              <a:gd name="connsiteX11" fmla="*/ 0 w 12192000"/>
              <a:gd name="connsiteY11" fmla="*/ 1172787 h 4289942"/>
              <a:gd name="connsiteX12" fmla="*/ 147339 w 12192000"/>
              <a:gd name="connsiteY12" fmla="*/ 1072080 h 4289942"/>
              <a:gd name="connsiteX13" fmla="*/ 1290339 w 12192000"/>
              <a:gd name="connsiteY13" fmla="*/ 2102367 h 4289942"/>
              <a:gd name="connsiteX14" fmla="*/ 3510844 w 12192000"/>
              <a:gd name="connsiteY14" fmla="*/ 490501 h 4289942"/>
              <a:gd name="connsiteX15" fmla="*/ 5387861 w 12192000"/>
              <a:gd name="connsiteY15" fmla="*/ 1306291 h 4289942"/>
              <a:gd name="connsiteX16" fmla="*/ 8535099 w 12192000"/>
              <a:gd name="connsiteY16" fmla="*/ 0 h 4289942"/>
              <a:gd name="connsiteX0" fmla="*/ 8535099 w 12192000"/>
              <a:gd name="connsiteY0" fmla="*/ 0 h 4289942"/>
              <a:gd name="connsiteX1" fmla="*/ 10450248 w 12192000"/>
              <a:gd name="connsiteY1" fmla="*/ 1836036 h 4289942"/>
              <a:gd name="connsiteX2" fmla="*/ 12192000 w 12192000"/>
              <a:gd name="connsiteY2" fmla="*/ 1867 h 4289942"/>
              <a:gd name="connsiteX3" fmla="*/ 12192000 w 12192000"/>
              <a:gd name="connsiteY3" fmla="*/ 4289942 h 4289942"/>
              <a:gd name="connsiteX4" fmla="*/ 10923289 w 12192000"/>
              <a:gd name="connsiteY4" fmla="*/ 4289942 h 4289942"/>
              <a:gd name="connsiteX5" fmla="*/ 10897889 w 12192000"/>
              <a:gd name="connsiteY5" fmla="*/ 4289942 h 4289942"/>
              <a:gd name="connsiteX6" fmla="*/ 8927801 w 12192000"/>
              <a:gd name="connsiteY6" fmla="*/ 4289942 h 4289942"/>
              <a:gd name="connsiteX7" fmla="*/ 6268739 w 12192000"/>
              <a:gd name="connsiteY7" fmla="*/ 4289942 h 4289942"/>
              <a:gd name="connsiteX8" fmla="*/ 1309389 w 12192000"/>
              <a:gd name="connsiteY8" fmla="*/ 4289942 h 4289942"/>
              <a:gd name="connsiteX9" fmla="*/ 725189 w 12192000"/>
              <a:gd name="connsiteY9" fmla="*/ 4289942 h 4289942"/>
              <a:gd name="connsiteX10" fmla="*/ 0 w 12192000"/>
              <a:gd name="connsiteY10" fmla="*/ 4289942 h 4289942"/>
              <a:gd name="connsiteX11" fmla="*/ 0 w 12192000"/>
              <a:gd name="connsiteY11" fmla="*/ 1172787 h 4289942"/>
              <a:gd name="connsiteX12" fmla="*/ 147339 w 12192000"/>
              <a:gd name="connsiteY12" fmla="*/ 1072080 h 4289942"/>
              <a:gd name="connsiteX13" fmla="*/ 1290339 w 12192000"/>
              <a:gd name="connsiteY13" fmla="*/ 2102367 h 4289942"/>
              <a:gd name="connsiteX14" fmla="*/ 3510844 w 12192000"/>
              <a:gd name="connsiteY14" fmla="*/ 490501 h 4289942"/>
              <a:gd name="connsiteX15" fmla="*/ 5387861 w 12192000"/>
              <a:gd name="connsiteY15" fmla="*/ 1306291 h 4289942"/>
              <a:gd name="connsiteX16" fmla="*/ 8535099 w 12192000"/>
              <a:gd name="connsiteY16" fmla="*/ 0 h 4289942"/>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264297 w 12192000"/>
              <a:gd name="connsiteY12" fmla="*/ 2824585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264297 w 12192000"/>
              <a:gd name="connsiteY12" fmla="*/ 2824585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264297 w 12192000"/>
              <a:gd name="connsiteY11" fmla="*/ 2824585 h 5723471"/>
              <a:gd name="connsiteX12" fmla="*/ 1290339 w 12192000"/>
              <a:gd name="connsiteY12" fmla="*/ 3535896 h 5723471"/>
              <a:gd name="connsiteX13" fmla="*/ 3510844 w 12192000"/>
              <a:gd name="connsiteY13" fmla="*/ 1924030 h 5723471"/>
              <a:gd name="connsiteX14" fmla="*/ 5387861 w 12192000"/>
              <a:gd name="connsiteY14" fmla="*/ 2739820 h 5723471"/>
              <a:gd name="connsiteX15" fmla="*/ 8535099 w 12192000"/>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291856 w 12193517"/>
              <a:gd name="connsiteY12" fmla="*/ 3535896 h 5723471"/>
              <a:gd name="connsiteX13" fmla="*/ 3512361 w 12193517"/>
              <a:gd name="connsiteY13" fmla="*/ 1924030 h 5723471"/>
              <a:gd name="connsiteX14" fmla="*/ 5389378 w 12193517"/>
              <a:gd name="connsiteY14" fmla="*/ 2739820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5389378 w 12193517"/>
              <a:gd name="connsiteY14" fmla="*/ 2739820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5229890 w 12193517"/>
              <a:gd name="connsiteY14" fmla="*/ 3175754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536616 w 12193517"/>
              <a:gd name="connsiteY0" fmla="*/ 1433529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026253 w 12193517"/>
              <a:gd name="connsiteY15" fmla="*/ 1795036 h 5723471"/>
              <a:gd name="connsiteX0" fmla="*/ 8419658 w 12193517"/>
              <a:gd name="connsiteY0" fmla="*/ 1497324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377338 w 12193517"/>
              <a:gd name="connsiteY1" fmla="*/ 285489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377338 w 12193517"/>
              <a:gd name="connsiteY1" fmla="*/ 285489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008227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419658 w 12193517"/>
              <a:gd name="connsiteY15" fmla="*/ 1008227 h 5234374"/>
              <a:gd name="connsiteX0" fmla="*/ 8419658 w 12193517"/>
              <a:gd name="connsiteY0" fmla="*/ 1008227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419658 w 12193517"/>
              <a:gd name="connsiteY15" fmla="*/ 1008227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3517" h="5234374">
                <a:moveTo>
                  <a:pt x="8515352" y="1390999"/>
                </a:moveTo>
                <a:cubicBezTo>
                  <a:pt x="8923362" y="1609606"/>
                  <a:pt x="10065020" y="1987702"/>
                  <a:pt x="10568724" y="2174412"/>
                </a:cubicBezTo>
                <a:cubicBezTo>
                  <a:pt x="10901214" y="1796939"/>
                  <a:pt x="11403827" y="1004794"/>
                  <a:pt x="12193517" y="0"/>
                </a:cubicBezTo>
                <a:lnTo>
                  <a:pt x="12193517" y="5234374"/>
                </a:lnTo>
                <a:lnTo>
                  <a:pt x="10924806" y="5234374"/>
                </a:lnTo>
                <a:lnTo>
                  <a:pt x="10899406" y="5234374"/>
                </a:lnTo>
                <a:lnTo>
                  <a:pt x="8929318" y="5234374"/>
                </a:lnTo>
                <a:lnTo>
                  <a:pt x="6270256" y="5234374"/>
                </a:lnTo>
                <a:lnTo>
                  <a:pt x="1310906" y="5234374"/>
                </a:lnTo>
                <a:lnTo>
                  <a:pt x="726706" y="5234374"/>
                </a:lnTo>
                <a:lnTo>
                  <a:pt x="1517" y="5234374"/>
                </a:lnTo>
                <a:cubicBezTo>
                  <a:pt x="1011" y="4314153"/>
                  <a:pt x="506" y="3393932"/>
                  <a:pt x="0" y="2473711"/>
                </a:cubicBezTo>
                <a:lnTo>
                  <a:pt x="1632098" y="3301980"/>
                </a:lnTo>
                <a:lnTo>
                  <a:pt x="3108323" y="2115417"/>
                </a:lnTo>
                <a:lnTo>
                  <a:pt x="4900281" y="2878041"/>
                </a:lnTo>
                <a:cubicBezTo>
                  <a:pt x="5318495" y="2630453"/>
                  <a:pt x="7905751" y="1638587"/>
                  <a:pt x="8515352" y="1390999"/>
                </a:cubicBezTo>
                <a:close/>
              </a:path>
            </a:pathLst>
          </a:custGeom>
          <a:gradFill flip="none" rotWithShape="1">
            <a:gsLst>
              <a:gs pos="72000">
                <a:srgbClr val="F99D1C">
                  <a:alpha val="0"/>
                </a:srgbClr>
              </a:gs>
              <a:gs pos="31000">
                <a:srgbClr val="F99D1C">
                  <a:alpha val="33000"/>
                </a:srgbClr>
              </a:gs>
            </a:gsLst>
            <a:lin ang="5400000" scaled="1"/>
            <a:tileRect/>
          </a:gradFill>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black"/>
              </a:solidFill>
              <a:effectLst/>
              <a:uLnTx/>
              <a:uFillTx/>
              <a:latin typeface="+mn-lt"/>
            </a:endParaRPr>
          </a:p>
        </p:txBody>
      </p:sp>
      <p:sp>
        <p:nvSpPr>
          <p:cNvPr id="24" name="Freeform: Shape 23">
            <a:extLst>
              <a:ext uri="{FF2B5EF4-FFF2-40B4-BE49-F238E27FC236}">
                <a16:creationId xmlns:a16="http://schemas.microsoft.com/office/drawing/2014/main" id="{40B97370-59A8-44E1-97DB-4B697F1ADEC0}"/>
              </a:ext>
            </a:extLst>
          </p:cNvPr>
          <p:cNvSpPr/>
          <p:nvPr/>
        </p:nvSpPr>
        <p:spPr bwMode="ltGray">
          <a:xfrm>
            <a:off x="562" y="5518806"/>
            <a:ext cx="3826100" cy="1339193"/>
          </a:xfrm>
          <a:custGeom>
            <a:avLst/>
            <a:gdLst>
              <a:gd name="connsiteX0" fmla="*/ 5921077 w 12192001"/>
              <a:gd name="connsiteY0" fmla="*/ 0 h 4424363"/>
              <a:gd name="connsiteX1" fmla="*/ 7929264 w 12192001"/>
              <a:gd name="connsiteY1" fmla="*/ 2073275 h 4424363"/>
              <a:gd name="connsiteX2" fmla="*/ 10021590 w 12192001"/>
              <a:gd name="connsiteY2" fmla="*/ 539750 h 4424363"/>
              <a:gd name="connsiteX3" fmla="*/ 12192001 w 12192001"/>
              <a:gd name="connsiteY3" fmla="*/ 2677964 h 4424363"/>
              <a:gd name="connsiteX4" fmla="*/ 12192001 w 12192001"/>
              <a:gd name="connsiteY4" fmla="*/ 4424363 h 4424363"/>
              <a:gd name="connsiteX5" fmla="*/ 11405890 w 12192001"/>
              <a:gd name="connsiteY5" fmla="*/ 4424363 h 4424363"/>
              <a:gd name="connsiteX6" fmla="*/ 10821690 w 12192001"/>
              <a:gd name="connsiteY6" fmla="*/ 4424363 h 4424363"/>
              <a:gd name="connsiteX7" fmla="*/ 5862340 w 12192001"/>
              <a:gd name="connsiteY7" fmla="*/ 4424363 h 4424363"/>
              <a:gd name="connsiteX8" fmla="*/ 3204864 w 12192001"/>
              <a:gd name="connsiteY8" fmla="*/ 4424363 h 4424363"/>
              <a:gd name="connsiteX9" fmla="*/ 1233190 w 12192001"/>
              <a:gd name="connsiteY9" fmla="*/ 4424363 h 4424363"/>
              <a:gd name="connsiteX10" fmla="*/ 1210964 w 12192001"/>
              <a:gd name="connsiteY10" fmla="*/ 4424363 h 4424363"/>
              <a:gd name="connsiteX11" fmla="*/ 0 w 12192001"/>
              <a:gd name="connsiteY11" fmla="*/ 4424363 h 4424363"/>
              <a:gd name="connsiteX12" fmla="*/ 0 w 12192001"/>
              <a:gd name="connsiteY12" fmla="*/ 1227890 h 4424363"/>
              <a:gd name="connsiteX13" fmla="*/ 699790 w 12192001"/>
              <a:gd name="connsiteY13" fmla="*/ 501650 h 4424363"/>
              <a:gd name="connsiteX14" fmla="*/ 2996902 w 12192001"/>
              <a:gd name="connsiteY14" fmla="*/ 2790825 h 4424363"/>
              <a:gd name="connsiteX15" fmla="*/ 4654253 w 12192001"/>
              <a:gd name="connsiteY15" fmla="*/ 565150 h 4424363"/>
              <a:gd name="connsiteX0" fmla="*/ 5921077 w 12192001"/>
              <a:gd name="connsiteY0" fmla="*/ 140734 h 4565097"/>
              <a:gd name="connsiteX1" fmla="*/ 7929264 w 12192001"/>
              <a:gd name="connsiteY1" fmla="*/ 2214009 h 4565097"/>
              <a:gd name="connsiteX2" fmla="*/ 10797767 w 12192001"/>
              <a:gd name="connsiteY2" fmla="*/ 0 h 4565097"/>
              <a:gd name="connsiteX3" fmla="*/ 12192001 w 12192001"/>
              <a:gd name="connsiteY3" fmla="*/ 2818698 h 4565097"/>
              <a:gd name="connsiteX4" fmla="*/ 12192001 w 12192001"/>
              <a:gd name="connsiteY4" fmla="*/ 4565097 h 4565097"/>
              <a:gd name="connsiteX5" fmla="*/ 11405890 w 12192001"/>
              <a:gd name="connsiteY5" fmla="*/ 4565097 h 4565097"/>
              <a:gd name="connsiteX6" fmla="*/ 10821690 w 12192001"/>
              <a:gd name="connsiteY6" fmla="*/ 4565097 h 4565097"/>
              <a:gd name="connsiteX7" fmla="*/ 5862340 w 12192001"/>
              <a:gd name="connsiteY7" fmla="*/ 4565097 h 4565097"/>
              <a:gd name="connsiteX8" fmla="*/ 3204864 w 12192001"/>
              <a:gd name="connsiteY8" fmla="*/ 4565097 h 4565097"/>
              <a:gd name="connsiteX9" fmla="*/ 1233190 w 12192001"/>
              <a:gd name="connsiteY9" fmla="*/ 4565097 h 4565097"/>
              <a:gd name="connsiteX10" fmla="*/ 1210964 w 12192001"/>
              <a:gd name="connsiteY10" fmla="*/ 4565097 h 4565097"/>
              <a:gd name="connsiteX11" fmla="*/ 0 w 12192001"/>
              <a:gd name="connsiteY11" fmla="*/ 4565097 h 4565097"/>
              <a:gd name="connsiteX12" fmla="*/ 0 w 12192001"/>
              <a:gd name="connsiteY12" fmla="*/ 1368624 h 4565097"/>
              <a:gd name="connsiteX13" fmla="*/ 699790 w 12192001"/>
              <a:gd name="connsiteY13" fmla="*/ 642384 h 4565097"/>
              <a:gd name="connsiteX14" fmla="*/ 2996902 w 12192001"/>
              <a:gd name="connsiteY14" fmla="*/ 2931559 h 4565097"/>
              <a:gd name="connsiteX15" fmla="*/ 4654253 w 12192001"/>
              <a:gd name="connsiteY15" fmla="*/ 705884 h 4565097"/>
              <a:gd name="connsiteX16" fmla="*/ 5921077 w 12192001"/>
              <a:gd name="connsiteY16" fmla="*/ 140734 h 4565097"/>
              <a:gd name="connsiteX0" fmla="*/ 5921077 w 12202633"/>
              <a:gd name="connsiteY0" fmla="*/ 140734 h 4565097"/>
              <a:gd name="connsiteX1" fmla="*/ 7929264 w 12202633"/>
              <a:gd name="connsiteY1" fmla="*/ 2214009 h 4565097"/>
              <a:gd name="connsiteX2" fmla="*/ 10797767 w 12202633"/>
              <a:gd name="connsiteY2" fmla="*/ 0 h 4565097"/>
              <a:gd name="connsiteX3" fmla="*/ 12202633 w 12202633"/>
              <a:gd name="connsiteY3" fmla="*/ 809144 h 4565097"/>
              <a:gd name="connsiteX4" fmla="*/ 12192001 w 12202633"/>
              <a:gd name="connsiteY4" fmla="*/ 4565097 h 4565097"/>
              <a:gd name="connsiteX5" fmla="*/ 11405890 w 12202633"/>
              <a:gd name="connsiteY5" fmla="*/ 4565097 h 4565097"/>
              <a:gd name="connsiteX6" fmla="*/ 10821690 w 12202633"/>
              <a:gd name="connsiteY6" fmla="*/ 4565097 h 4565097"/>
              <a:gd name="connsiteX7" fmla="*/ 5862340 w 12202633"/>
              <a:gd name="connsiteY7" fmla="*/ 4565097 h 4565097"/>
              <a:gd name="connsiteX8" fmla="*/ 3204864 w 12202633"/>
              <a:gd name="connsiteY8" fmla="*/ 4565097 h 4565097"/>
              <a:gd name="connsiteX9" fmla="*/ 1233190 w 12202633"/>
              <a:gd name="connsiteY9" fmla="*/ 4565097 h 4565097"/>
              <a:gd name="connsiteX10" fmla="*/ 1210964 w 12202633"/>
              <a:gd name="connsiteY10" fmla="*/ 4565097 h 4565097"/>
              <a:gd name="connsiteX11" fmla="*/ 0 w 12202633"/>
              <a:gd name="connsiteY11" fmla="*/ 4565097 h 4565097"/>
              <a:gd name="connsiteX12" fmla="*/ 0 w 12202633"/>
              <a:gd name="connsiteY12" fmla="*/ 1368624 h 4565097"/>
              <a:gd name="connsiteX13" fmla="*/ 699790 w 12202633"/>
              <a:gd name="connsiteY13" fmla="*/ 642384 h 4565097"/>
              <a:gd name="connsiteX14" fmla="*/ 2996902 w 12202633"/>
              <a:gd name="connsiteY14" fmla="*/ 2931559 h 4565097"/>
              <a:gd name="connsiteX15" fmla="*/ 4654253 w 12202633"/>
              <a:gd name="connsiteY15" fmla="*/ 705884 h 4565097"/>
              <a:gd name="connsiteX16" fmla="*/ 5921077 w 12202633"/>
              <a:gd name="connsiteY16" fmla="*/ 140734 h 4565097"/>
              <a:gd name="connsiteX0" fmla="*/ 5921077 w 12202633"/>
              <a:gd name="connsiteY0" fmla="*/ 0 h 4424363"/>
              <a:gd name="connsiteX1" fmla="*/ 7929264 w 12202633"/>
              <a:gd name="connsiteY1" fmla="*/ 2073275 h 4424363"/>
              <a:gd name="connsiteX2" fmla="*/ 10680809 w 12202633"/>
              <a:gd name="connsiteY2" fmla="*/ 582280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680809 w 12202633"/>
              <a:gd name="connsiteY2" fmla="*/ 582280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457525 w 12202633"/>
              <a:gd name="connsiteY2" fmla="*/ 475954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60623 w 12202633"/>
              <a:gd name="connsiteY1" fmla="*/ 1935052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60623 w 12202633"/>
              <a:gd name="connsiteY1" fmla="*/ 1935052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165156 w 12202633"/>
              <a:gd name="connsiteY15" fmla="*/ 1107410 h 4424363"/>
              <a:gd name="connsiteX16" fmla="*/ 5921077 w 12202633"/>
              <a:gd name="connsiteY16" fmla="*/ 0 h 4424363"/>
              <a:gd name="connsiteX0" fmla="*/ 5506407 w 12202633"/>
              <a:gd name="connsiteY0" fmla="*/ 29978 h 3922713"/>
              <a:gd name="connsiteX1" fmla="*/ 8960623 w 12202633"/>
              <a:gd name="connsiteY1" fmla="*/ 143340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8864930 w 12202633"/>
              <a:gd name="connsiteY1" fmla="*/ 134834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8864930 w 12202633"/>
              <a:gd name="connsiteY1" fmla="*/ 134834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7091917 w 12202633"/>
              <a:gd name="connsiteY1" fmla="*/ 671955 h 3922713"/>
              <a:gd name="connsiteX2" fmla="*/ 8864930 w 12202633"/>
              <a:gd name="connsiteY2" fmla="*/ 1348342 h 3922713"/>
              <a:gd name="connsiteX3" fmla="*/ 10733972 w 12202633"/>
              <a:gd name="connsiteY3" fmla="*/ 112527 h 3922713"/>
              <a:gd name="connsiteX4" fmla="*/ 12202633 w 12202633"/>
              <a:gd name="connsiteY4" fmla="*/ 166760 h 3922713"/>
              <a:gd name="connsiteX5" fmla="*/ 12192001 w 12202633"/>
              <a:gd name="connsiteY5" fmla="*/ 3922713 h 3922713"/>
              <a:gd name="connsiteX6" fmla="*/ 11405890 w 12202633"/>
              <a:gd name="connsiteY6" fmla="*/ 3922713 h 3922713"/>
              <a:gd name="connsiteX7" fmla="*/ 10821690 w 12202633"/>
              <a:gd name="connsiteY7" fmla="*/ 3922713 h 3922713"/>
              <a:gd name="connsiteX8" fmla="*/ 5862340 w 12202633"/>
              <a:gd name="connsiteY8" fmla="*/ 3922713 h 3922713"/>
              <a:gd name="connsiteX9" fmla="*/ 3204864 w 12202633"/>
              <a:gd name="connsiteY9" fmla="*/ 3922713 h 3922713"/>
              <a:gd name="connsiteX10" fmla="*/ 1233190 w 12202633"/>
              <a:gd name="connsiteY10" fmla="*/ 3922713 h 3922713"/>
              <a:gd name="connsiteX11" fmla="*/ 1210964 w 12202633"/>
              <a:gd name="connsiteY11" fmla="*/ 3922713 h 3922713"/>
              <a:gd name="connsiteX12" fmla="*/ 0 w 12202633"/>
              <a:gd name="connsiteY12" fmla="*/ 3922713 h 3922713"/>
              <a:gd name="connsiteX13" fmla="*/ 0 w 12202633"/>
              <a:gd name="connsiteY13" fmla="*/ 726240 h 3922713"/>
              <a:gd name="connsiteX14" fmla="*/ 699790 w 12202633"/>
              <a:gd name="connsiteY14" fmla="*/ 0 h 3922713"/>
              <a:gd name="connsiteX15" fmla="*/ 2996902 w 12202633"/>
              <a:gd name="connsiteY15" fmla="*/ 2289175 h 3922713"/>
              <a:gd name="connsiteX16" fmla="*/ 4165156 w 12202633"/>
              <a:gd name="connsiteY16" fmla="*/ 605760 h 3922713"/>
              <a:gd name="connsiteX17" fmla="*/ 5506407 w 12202633"/>
              <a:gd name="connsiteY17" fmla="*/ 29978 h 3922713"/>
              <a:gd name="connsiteX0" fmla="*/ 5506407 w 12202633"/>
              <a:gd name="connsiteY0" fmla="*/ 29978 h 3922713"/>
              <a:gd name="connsiteX1" fmla="*/ 7091917 w 12202633"/>
              <a:gd name="connsiteY1" fmla="*/ 671955 h 3922713"/>
              <a:gd name="connsiteX2" fmla="*/ 8027582 w 12202633"/>
              <a:gd name="connsiteY2" fmla="*/ 1033462 h 3922713"/>
              <a:gd name="connsiteX3" fmla="*/ 8864930 w 12202633"/>
              <a:gd name="connsiteY3" fmla="*/ 1348342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091917 w 12202633"/>
              <a:gd name="connsiteY1" fmla="*/ 671955 h 3922713"/>
              <a:gd name="connsiteX2" fmla="*/ 8144540 w 12202633"/>
              <a:gd name="connsiteY2" fmla="*/ 554997 h 3922713"/>
              <a:gd name="connsiteX3" fmla="*/ 8864930 w 12202633"/>
              <a:gd name="connsiteY3" fmla="*/ 1348342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091917 w 12202633"/>
              <a:gd name="connsiteY1" fmla="*/ 671955 h 3922713"/>
              <a:gd name="connsiteX2" fmla="*/ 8144540 w 12202633"/>
              <a:gd name="connsiteY2" fmla="*/ 554997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144540 w 12202633"/>
              <a:gd name="connsiteY2" fmla="*/ 554997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374651 h 4267386"/>
              <a:gd name="connsiteX1" fmla="*/ 7442791 w 12202633"/>
              <a:gd name="connsiteY1" fmla="*/ 1229280 h 4267386"/>
              <a:gd name="connsiteX2" fmla="*/ 8569842 w 12202633"/>
              <a:gd name="connsiteY2" fmla="*/ 803977 h 4267386"/>
              <a:gd name="connsiteX3" fmla="*/ 8726707 w 12202633"/>
              <a:gd name="connsiteY3" fmla="*/ 1342142 h 4267386"/>
              <a:gd name="connsiteX4" fmla="*/ 11084847 w 12202633"/>
              <a:gd name="connsiteY4" fmla="*/ 0 h 4267386"/>
              <a:gd name="connsiteX5" fmla="*/ 12202633 w 12202633"/>
              <a:gd name="connsiteY5" fmla="*/ 511433 h 4267386"/>
              <a:gd name="connsiteX6" fmla="*/ 12192001 w 12202633"/>
              <a:gd name="connsiteY6" fmla="*/ 4267386 h 4267386"/>
              <a:gd name="connsiteX7" fmla="*/ 11405890 w 12202633"/>
              <a:gd name="connsiteY7" fmla="*/ 4267386 h 4267386"/>
              <a:gd name="connsiteX8" fmla="*/ 10821690 w 12202633"/>
              <a:gd name="connsiteY8" fmla="*/ 4267386 h 4267386"/>
              <a:gd name="connsiteX9" fmla="*/ 5862340 w 12202633"/>
              <a:gd name="connsiteY9" fmla="*/ 4267386 h 4267386"/>
              <a:gd name="connsiteX10" fmla="*/ 3204864 w 12202633"/>
              <a:gd name="connsiteY10" fmla="*/ 4267386 h 4267386"/>
              <a:gd name="connsiteX11" fmla="*/ 1233190 w 12202633"/>
              <a:gd name="connsiteY11" fmla="*/ 4267386 h 4267386"/>
              <a:gd name="connsiteX12" fmla="*/ 1210964 w 12202633"/>
              <a:gd name="connsiteY12" fmla="*/ 4267386 h 4267386"/>
              <a:gd name="connsiteX13" fmla="*/ 0 w 12202633"/>
              <a:gd name="connsiteY13" fmla="*/ 4267386 h 4267386"/>
              <a:gd name="connsiteX14" fmla="*/ 0 w 12202633"/>
              <a:gd name="connsiteY14" fmla="*/ 1070913 h 4267386"/>
              <a:gd name="connsiteX15" fmla="*/ 699790 w 12202633"/>
              <a:gd name="connsiteY15" fmla="*/ 344673 h 4267386"/>
              <a:gd name="connsiteX16" fmla="*/ 2996902 w 12202633"/>
              <a:gd name="connsiteY16" fmla="*/ 2633848 h 4267386"/>
              <a:gd name="connsiteX17" fmla="*/ 4165156 w 12202633"/>
              <a:gd name="connsiteY17" fmla="*/ 950433 h 4267386"/>
              <a:gd name="connsiteX18" fmla="*/ 5506407 w 12202633"/>
              <a:gd name="connsiteY18"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1233190 w 12192001"/>
              <a:gd name="connsiteY11" fmla="*/ 4267386 h 4267386"/>
              <a:gd name="connsiteX12" fmla="*/ 1210964 w 12192001"/>
              <a:gd name="connsiteY12" fmla="*/ 4267386 h 4267386"/>
              <a:gd name="connsiteX13" fmla="*/ 0 w 12192001"/>
              <a:gd name="connsiteY13" fmla="*/ 4267386 h 4267386"/>
              <a:gd name="connsiteX14" fmla="*/ 0 w 12192001"/>
              <a:gd name="connsiteY14" fmla="*/ 1070913 h 4267386"/>
              <a:gd name="connsiteX15" fmla="*/ 699790 w 12192001"/>
              <a:gd name="connsiteY15" fmla="*/ 344673 h 4267386"/>
              <a:gd name="connsiteX16" fmla="*/ 2996902 w 12192001"/>
              <a:gd name="connsiteY16" fmla="*/ 2633848 h 4267386"/>
              <a:gd name="connsiteX17" fmla="*/ 4165156 w 12192001"/>
              <a:gd name="connsiteY17" fmla="*/ 950433 h 4267386"/>
              <a:gd name="connsiteX18" fmla="*/ 5506407 w 12192001"/>
              <a:gd name="connsiteY18"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1233190 w 12192001"/>
              <a:gd name="connsiteY11" fmla="*/ 4267386 h 4267386"/>
              <a:gd name="connsiteX12" fmla="*/ 0 w 12192001"/>
              <a:gd name="connsiteY12" fmla="*/ 4267386 h 4267386"/>
              <a:gd name="connsiteX13" fmla="*/ 0 w 12192001"/>
              <a:gd name="connsiteY13" fmla="*/ 1070913 h 4267386"/>
              <a:gd name="connsiteX14" fmla="*/ 699790 w 12192001"/>
              <a:gd name="connsiteY14" fmla="*/ 344673 h 4267386"/>
              <a:gd name="connsiteX15" fmla="*/ 2996902 w 12192001"/>
              <a:gd name="connsiteY15" fmla="*/ 2633848 h 4267386"/>
              <a:gd name="connsiteX16" fmla="*/ 4165156 w 12192001"/>
              <a:gd name="connsiteY16" fmla="*/ 950433 h 4267386"/>
              <a:gd name="connsiteX17" fmla="*/ 5506407 w 12192001"/>
              <a:gd name="connsiteY17"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0 w 12192001"/>
              <a:gd name="connsiteY11" fmla="*/ 4267386 h 4267386"/>
              <a:gd name="connsiteX12" fmla="*/ 0 w 12192001"/>
              <a:gd name="connsiteY12" fmla="*/ 1070913 h 4267386"/>
              <a:gd name="connsiteX13" fmla="*/ 699790 w 12192001"/>
              <a:gd name="connsiteY13" fmla="*/ 344673 h 4267386"/>
              <a:gd name="connsiteX14" fmla="*/ 2996902 w 12192001"/>
              <a:gd name="connsiteY14" fmla="*/ 2633848 h 4267386"/>
              <a:gd name="connsiteX15" fmla="*/ 4165156 w 12192001"/>
              <a:gd name="connsiteY15" fmla="*/ 950433 h 4267386"/>
              <a:gd name="connsiteX16" fmla="*/ 5506407 w 12192001"/>
              <a:gd name="connsiteY16"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0 w 12192001"/>
              <a:gd name="connsiteY10" fmla="*/ 4267386 h 4267386"/>
              <a:gd name="connsiteX11" fmla="*/ 0 w 12192001"/>
              <a:gd name="connsiteY11" fmla="*/ 1070913 h 4267386"/>
              <a:gd name="connsiteX12" fmla="*/ 699790 w 12192001"/>
              <a:gd name="connsiteY12" fmla="*/ 344673 h 4267386"/>
              <a:gd name="connsiteX13" fmla="*/ 2996902 w 12192001"/>
              <a:gd name="connsiteY13" fmla="*/ 2633848 h 4267386"/>
              <a:gd name="connsiteX14" fmla="*/ 4165156 w 12192001"/>
              <a:gd name="connsiteY14" fmla="*/ 950433 h 4267386"/>
              <a:gd name="connsiteX15" fmla="*/ 5506407 w 12192001"/>
              <a:gd name="connsiteY15"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0 w 12192001"/>
              <a:gd name="connsiteY9" fmla="*/ 4267386 h 4267386"/>
              <a:gd name="connsiteX10" fmla="*/ 0 w 12192001"/>
              <a:gd name="connsiteY10" fmla="*/ 1070913 h 4267386"/>
              <a:gd name="connsiteX11" fmla="*/ 699790 w 12192001"/>
              <a:gd name="connsiteY11" fmla="*/ 344673 h 4267386"/>
              <a:gd name="connsiteX12" fmla="*/ 2996902 w 12192001"/>
              <a:gd name="connsiteY12" fmla="*/ 2633848 h 4267386"/>
              <a:gd name="connsiteX13" fmla="*/ 4165156 w 12192001"/>
              <a:gd name="connsiteY13" fmla="*/ 950433 h 4267386"/>
              <a:gd name="connsiteX14" fmla="*/ 5506407 w 12192001"/>
              <a:gd name="connsiteY14"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0 w 12192001"/>
              <a:gd name="connsiteY8" fmla="*/ 4267386 h 4267386"/>
              <a:gd name="connsiteX9" fmla="*/ 0 w 12192001"/>
              <a:gd name="connsiteY9" fmla="*/ 1070913 h 4267386"/>
              <a:gd name="connsiteX10" fmla="*/ 699790 w 12192001"/>
              <a:gd name="connsiteY10" fmla="*/ 344673 h 4267386"/>
              <a:gd name="connsiteX11" fmla="*/ 2996902 w 12192001"/>
              <a:gd name="connsiteY11" fmla="*/ 2633848 h 4267386"/>
              <a:gd name="connsiteX12" fmla="*/ 4165156 w 12192001"/>
              <a:gd name="connsiteY12" fmla="*/ 950433 h 4267386"/>
              <a:gd name="connsiteX13" fmla="*/ 5506407 w 12192001"/>
              <a:gd name="connsiteY13"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0 w 12192001"/>
              <a:gd name="connsiteY7" fmla="*/ 4267386 h 4267386"/>
              <a:gd name="connsiteX8" fmla="*/ 0 w 12192001"/>
              <a:gd name="connsiteY8" fmla="*/ 1070913 h 4267386"/>
              <a:gd name="connsiteX9" fmla="*/ 699790 w 12192001"/>
              <a:gd name="connsiteY9" fmla="*/ 344673 h 4267386"/>
              <a:gd name="connsiteX10" fmla="*/ 2996902 w 12192001"/>
              <a:gd name="connsiteY10" fmla="*/ 2633848 h 4267386"/>
              <a:gd name="connsiteX11" fmla="*/ 4165156 w 12192001"/>
              <a:gd name="connsiteY11" fmla="*/ 950433 h 4267386"/>
              <a:gd name="connsiteX12" fmla="*/ 5506407 w 12192001"/>
              <a:gd name="connsiteY12"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864930 w 12192001"/>
              <a:gd name="connsiteY3" fmla="*/ 1607956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0 w 12192001"/>
              <a:gd name="connsiteY7" fmla="*/ 4267386 h 4267386"/>
              <a:gd name="connsiteX8" fmla="*/ 0 w 12192001"/>
              <a:gd name="connsiteY8" fmla="*/ 1070913 h 4267386"/>
              <a:gd name="connsiteX9" fmla="*/ 699790 w 12192001"/>
              <a:gd name="connsiteY9" fmla="*/ 344673 h 4267386"/>
              <a:gd name="connsiteX10" fmla="*/ 2996902 w 12192001"/>
              <a:gd name="connsiteY10" fmla="*/ 2633848 h 4267386"/>
              <a:gd name="connsiteX11" fmla="*/ 4165156 w 12192001"/>
              <a:gd name="connsiteY11" fmla="*/ 950433 h 4267386"/>
              <a:gd name="connsiteX12" fmla="*/ 5506407 w 12192001"/>
              <a:gd name="connsiteY12" fmla="*/ 374651 h 4267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1" h="4267386">
                <a:moveTo>
                  <a:pt x="5506407" y="374651"/>
                </a:moveTo>
                <a:lnTo>
                  <a:pt x="7442791" y="1229280"/>
                </a:lnTo>
                <a:lnTo>
                  <a:pt x="8569842" y="803977"/>
                </a:lnTo>
                <a:lnTo>
                  <a:pt x="8864930" y="1607956"/>
                </a:lnTo>
                <a:cubicBezTo>
                  <a:pt x="9147702" y="1472465"/>
                  <a:pt x="10876503" y="124859"/>
                  <a:pt x="11084847" y="0"/>
                </a:cubicBezTo>
                <a:lnTo>
                  <a:pt x="12192000" y="309415"/>
                </a:lnTo>
                <a:cubicBezTo>
                  <a:pt x="12192000" y="1628739"/>
                  <a:pt x="12192001" y="2948062"/>
                  <a:pt x="12192001" y="4267386"/>
                </a:cubicBezTo>
                <a:lnTo>
                  <a:pt x="0" y="4267386"/>
                </a:lnTo>
                <a:lnTo>
                  <a:pt x="0" y="1070913"/>
                </a:lnTo>
                <a:lnTo>
                  <a:pt x="699790" y="344673"/>
                </a:lnTo>
                <a:lnTo>
                  <a:pt x="2996902" y="2633848"/>
                </a:lnTo>
                <a:lnTo>
                  <a:pt x="4165156" y="950433"/>
                </a:lnTo>
                <a:lnTo>
                  <a:pt x="5506407" y="374651"/>
                </a:lnTo>
                <a:close/>
              </a:path>
            </a:pathLst>
          </a:custGeom>
          <a:gradFill flip="none" rotWithShape="1">
            <a:gsLst>
              <a:gs pos="95000">
                <a:srgbClr val="F99D1C">
                  <a:alpha val="0"/>
                </a:srgbClr>
              </a:gs>
              <a:gs pos="75000">
                <a:srgbClr val="F99D1C">
                  <a:alpha val="30000"/>
                </a:srgbClr>
              </a:gs>
            </a:gsLst>
            <a:lin ang="5400000" scaled="1"/>
            <a:tileRect/>
          </a:gradFill>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black"/>
              </a:solidFill>
              <a:effectLst/>
              <a:uLnTx/>
              <a:uFillTx/>
              <a:latin typeface="+mn-lt"/>
            </a:endParaRPr>
          </a:p>
        </p:txBody>
      </p:sp>
      <p:sp>
        <p:nvSpPr>
          <p:cNvPr id="27" name="Text Placeholder 3">
            <a:extLst>
              <a:ext uri="{FF2B5EF4-FFF2-40B4-BE49-F238E27FC236}">
                <a16:creationId xmlns:a16="http://schemas.microsoft.com/office/drawing/2014/main" id="{1B0AAD97-AEB6-494D-A1CF-098B3328D59D}"/>
              </a:ext>
            </a:extLst>
          </p:cNvPr>
          <p:cNvSpPr>
            <a:spLocks noGrp="1"/>
          </p:cNvSpPr>
          <p:nvPr>
            <p:ph type="body" sz="half" idx="2" hasCustomPrompt="1"/>
          </p:nvPr>
        </p:nvSpPr>
        <p:spPr>
          <a:xfrm>
            <a:off x="904362" y="4092790"/>
            <a:ext cx="2017852" cy="1907336"/>
          </a:xfrm>
        </p:spPr>
        <p:txBody>
          <a:bodyPr/>
          <a:lstStyle>
            <a:lvl1pPr marL="0" indent="0" algn="ctr">
              <a:lnSpc>
                <a:spcPct val="120000"/>
              </a:lnSpc>
              <a:buNone/>
              <a:defRPr sz="1600">
                <a:solidFill>
                  <a:schemeClr val="bg1"/>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pic>
        <p:nvPicPr>
          <p:cNvPr id="21" name="Graphic 20">
            <a:extLst>
              <a:ext uri="{FF2B5EF4-FFF2-40B4-BE49-F238E27FC236}">
                <a16:creationId xmlns:a16="http://schemas.microsoft.com/office/drawing/2014/main" id="{FE4DE471-DC56-42DE-B21F-4F9E5AB447B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68417" y="6398745"/>
            <a:ext cx="1737783" cy="232711"/>
          </a:xfrm>
          <a:prstGeom prst="rect">
            <a:avLst/>
          </a:prstGeom>
        </p:spPr>
      </p:pic>
      <p:sp>
        <p:nvSpPr>
          <p:cNvPr id="29" name="Content Placeholder 3">
            <a:extLst>
              <a:ext uri="{FF2B5EF4-FFF2-40B4-BE49-F238E27FC236}">
                <a16:creationId xmlns:a16="http://schemas.microsoft.com/office/drawing/2014/main" id="{20556732-0006-FA4D-B635-37D72265F344}"/>
              </a:ext>
            </a:extLst>
          </p:cNvPr>
          <p:cNvSpPr>
            <a:spLocks noGrp="1"/>
          </p:cNvSpPr>
          <p:nvPr>
            <p:ph sz="quarter" idx="22" hasCustomPrompt="1"/>
          </p:nvPr>
        </p:nvSpPr>
        <p:spPr>
          <a:xfrm>
            <a:off x="4530022" y="2156766"/>
            <a:ext cx="6976176" cy="3804808"/>
          </a:xfrm>
          <a:noFill/>
        </p:spPr>
        <p:txBody>
          <a:bodyPr/>
          <a:lstStyle>
            <a:lvl1pPr>
              <a:defRPr spc="-30" baseline="0">
                <a:latin typeface="+mn-lt"/>
              </a:defRPr>
            </a:lvl1pPr>
            <a:lvl2pPr>
              <a:defRPr spc="-30" baseline="0">
                <a:latin typeface="+mn-lt"/>
              </a:defRPr>
            </a:lvl2pPr>
            <a:lvl3pPr marL="342900" indent="-171450">
              <a:buFont typeface="Arial" panose="020B0604020202020204" pitchFamily="34" charset="0"/>
              <a:buChar char="–"/>
              <a:defRPr spc="-30" baseline="0">
                <a:latin typeface="+mn-lt"/>
              </a:defRPr>
            </a:lvl3pPr>
            <a:lvl4pPr>
              <a:defRPr spc="-50" baseline="0">
                <a:latin typeface="+mn-lt"/>
              </a:defRPr>
            </a:lvl4pPr>
            <a:lvl5pPr>
              <a:defRPr spc="-30" baseline="0">
                <a:latin typeface="+mn-lt"/>
              </a:defRPr>
            </a:lvl5pPr>
            <a:lvl6pPr>
              <a:defRPr spc="-30" baseline="0">
                <a:latin typeface="+mn-lt"/>
              </a:defRPr>
            </a:lvl6pPr>
            <a:lvl7pPr>
              <a:defRPr spc="-30" baseline="0">
                <a:latin typeface="+mn-lt"/>
              </a:defRPr>
            </a:lvl7pPr>
            <a:lvl8pPr marL="115888" indent="-115888">
              <a:buFont typeface="Arial" panose="020B0604020202020204" pitchFamily="34" charset="0"/>
              <a:buChar char="“"/>
              <a:defRPr spc="-30" baseline="0">
                <a:latin typeface="+mn-lt"/>
              </a:defRPr>
            </a:lvl8pPr>
            <a:lvl9pPr>
              <a:spcAft>
                <a:spcPts val="1200"/>
              </a:spcAft>
              <a:defRPr spc="-50" baseline="0">
                <a:latin typeface="+mn-lt"/>
              </a:defRPr>
            </a:lvl9pPr>
          </a:lstStyle>
          <a:p>
            <a:pPr lvl="7"/>
            <a:r>
              <a:rPr lang="en-US" dirty="0"/>
              <a:t>Eighth”</a:t>
            </a:r>
          </a:p>
          <a:p>
            <a:pPr lvl="8"/>
            <a:r>
              <a:rPr lang="en-US" dirty="0"/>
              <a:t>Ninth</a:t>
            </a:r>
          </a:p>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p:txBody>
      </p:sp>
      <p:sp>
        <p:nvSpPr>
          <p:cNvPr id="30" name="Title 6">
            <a:extLst>
              <a:ext uri="{FF2B5EF4-FFF2-40B4-BE49-F238E27FC236}">
                <a16:creationId xmlns:a16="http://schemas.microsoft.com/office/drawing/2014/main" id="{FB7F6977-6F78-F64E-933F-0F1DD2AB3ADD}"/>
              </a:ext>
            </a:extLst>
          </p:cNvPr>
          <p:cNvSpPr>
            <a:spLocks noGrp="1"/>
          </p:cNvSpPr>
          <p:nvPr>
            <p:ph type="title" hasCustomPrompt="1"/>
          </p:nvPr>
        </p:nvSpPr>
        <p:spPr>
          <a:xfrm>
            <a:off x="4530024" y="818777"/>
            <a:ext cx="6976176" cy="411394"/>
          </a:xfrm>
        </p:spPr>
        <p:txBody>
          <a:bodyPr/>
          <a:lstStyle>
            <a:lvl1pPr>
              <a:defRPr sz="3200">
                <a:latin typeface="+mn-lt"/>
              </a:defRPr>
            </a:lvl1pPr>
          </a:lstStyle>
          <a:p>
            <a:r>
              <a:rPr lang="en-US" dirty="0"/>
              <a:t>Click to Edit Title</a:t>
            </a:r>
          </a:p>
        </p:txBody>
      </p:sp>
      <p:sp>
        <p:nvSpPr>
          <p:cNvPr id="31" name="Text Placeholder 2">
            <a:extLst>
              <a:ext uri="{FF2B5EF4-FFF2-40B4-BE49-F238E27FC236}">
                <a16:creationId xmlns:a16="http://schemas.microsoft.com/office/drawing/2014/main" id="{578D5468-0372-A241-8538-C4BE1DFEDCE1}"/>
              </a:ext>
            </a:extLst>
          </p:cNvPr>
          <p:cNvSpPr>
            <a:spLocks noGrp="1"/>
          </p:cNvSpPr>
          <p:nvPr>
            <p:ph type="body" idx="13"/>
          </p:nvPr>
        </p:nvSpPr>
        <p:spPr>
          <a:xfrm>
            <a:off x="4530022" y="1283881"/>
            <a:ext cx="6976178" cy="255455"/>
          </a:xfrm>
        </p:spPr>
        <p:txBody>
          <a:bodyPr wrap="square" anchor="t">
            <a:spAutoFit/>
          </a:bodyPr>
          <a:lstStyle>
            <a:lvl1pPr marL="0" indent="0">
              <a:lnSpc>
                <a:spcPct val="83000"/>
              </a:lnSpc>
              <a:spcBef>
                <a:spcPts val="0"/>
              </a:spcBef>
              <a:spcAft>
                <a:spcPts val="0"/>
              </a:spcAft>
              <a:buNone/>
              <a:defRPr sz="2000" b="0" spc="-30"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5" name="Text Placeholder 2">
            <a:extLst>
              <a:ext uri="{FF2B5EF4-FFF2-40B4-BE49-F238E27FC236}">
                <a16:creationId xmlns:a16="http://schemas.microsoft.com/office/drawing/2014/main" id="{10D15343-A4E6-3942-9BE6-D1DC2043AD01}"/>
              </a:ext>
            </a:extLst>
          </p:cNvPr>
          <p:cNvSpPr>
            <a:spLocks noGrp="1"/>
          </p:cNvSpPr>
          <p:nvPr>
            <p:ph type="body" idx="14" hasCustomPrompt="1"/>
          </p:nvPr>
        </p:nvSpPr>
        <p:spPr>
          <a:xfrm>
            <a:off x="904362" y="3313855"/>
            <a:ext cx="2017852" cy="689420"/>
          </a:xfrm>
        </p:spPr>
        <p:txBody>
          <a:bodyPr wrap="square" anchor="ctr">
            <a:spAutoFit/>
          </a:bodyPr>
          <a:lstStyle>
            <a:lvl1pPr marL="0" indent="0" algn="ctr">
              <a:lnSpc>
                <a:spcPct val="80000"/>
              </a:lnSpc>
              <a:spcBef>
                <a:spcPts val="0"/>
              </a:spcBef>
              <a:spcAft>
                <a:spcPts val="0"/>
              </a:spcAft>
              <a:buNone/>
              <a:defRPr sz="2800" b="1">
                <a:solidFill>
                  <a:schemeClr val="bg1"/>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Industry/</a:t>
            </a:r>
            <a:br>
              <a:rPr lang="en-US" dirty="0"/>
            </a:br>
            <a:r>
              <a:rPr lang="en-US" dirty="0"/>
              <a:t>Use Case</a:t>
            </a:r>
          </a:p>
        </p:txBody>
      </p:sp>
      <p:sp>
        <p:nvSpPr>
          <p:cNvPr id="33" name="Rectangle 32">
            <a:extLst>
              <a:ext uri="{FF2B5EF4-FFF2-40B4-BE49-F238E27FC236}">
                <a16:creationId xmlns:a16="http://schemas.microsoft.com/office/drawing/2014/main" id="{1ACB9F45-B658-8448-B45C-8EBA2AF4E981}"/>
              </a:ext>
            </a:extLst>
          </p:cNvPr>
          <p:cNvSpPr/>
          <p:nvPr/>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4209581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Bullet and Content – Dark">
    <p:bg>
      <p:bgRef idx="1001">
        <a:schemeClr val="bg1"/>
      </p:bgRef>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6062" y="2090911"/>
            <a:ext cx="5349240" cy="381296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7"/>
          <p:cNvSpPr>
            <a:spLocks noGrp="1"/>
          </p:cNvSpPr>
          <p:nvPr>
            <p:ph type="title" hasCustomPrompt="1"/>
          </p:nvPr>
        </p:nvSpPr>
        <p:spPr>
          <a:xfrm>
            <a:off x="456063" y="310393"/>
            <a:ext cx="5349239" cy="899929"/>
          </a:xfrm>
        </p:spPr>
        <p:txBody>
          <a:bodyPr>
            <a:noAutofit/>
          </a:bodyPr>
          <a:lstStyle/>
          <a:p>
            <a:r>
              <a:rPr lang="en-US" dirty="0"/>
              <a:t>Subject: Slide Title</a:t>
            </a:r>
          </a:p>
        </p:txBody>
      </p:sp>
      <p:sp>
        <p:nvSpPr>
          <p:cNvPr id="6" name="Subtitle 2"/>
          <p:cNvSpPr>
            <a:spLocks noGrp="1"/>
          </p:cNvSpPr>
          <p:nvPr>
            <p:ph type="subTitle" idx="11" hasCustomPrompt="1"/>
          </p:nvPr>
        </p:nvSpPr>
        <p:spPr>
          <a:xfrm>
            <a:off x="456063" y="1305388"/>
            <a:ext cx="5349239" cy="30206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
        <p:nvSpPr>
          <p:cNvPr id="7" name="Content Placeholder 2"/>
          <p:cNvSpPr>
            <a:spLocks noGrp="1"/>
          </p:cNvSpPr>
          <p:nvPr>
            <p:ph sz="half" idx="12" hasCustomPrompt="1"/>
          </p:nvPr>
        </p:nvSpPr>
        <p:spPr>
          <a:xfrm>
            <a:off x="6386697" y="310392"/>
            <a:ext cx="5349240" cy="5593484"/>
          </a:xfrm>
          <a:prstGeom prst="rect">
            <a:avLst/>
          </a:prstGeom>
          <a:solidFill>
            <a:schemeClr val="tx1">
              <a:alpha val="15000"/>
            </a:schemeClr>
          </a:solidFill>
          <a:ln w="38100" cap="rnd">
            <a:solidFill>
              <a:schemeClr val="accent3"/>
            </a:solidFill>
          </a:ln>
        </p:spPr>
        <p:txBody>
          <a:bodyPr/>
          <a:lstStyle/>
          <a:p>
            <a:pPr lvl="0"/>
            <a:r>
              <a:rPr lang="en-US" dirty="0"/>
              <a:t>Click on any of the icons below to insert a table, chart, smart graphic or image</a:t>
            </a:r>
          </a:p>
        </p:txBody>
      </p:sp>
      <p:pic>
        <p:nvPicPr>
          <p:cNvPr id="9" name="Picture 8"/>
          <p:cNvPicPr>
            <a:picLocks/>
          </p:cNvPicPr>
          <p:nvPr/>
        </p:nvPicPr>
        <p:blipFill>
          <a:blip r:embed="rId2"/>
          <a:stretch>
            <a:fillRect/>
          </a:stretch>
        </p:blipFill>
        <p:spPr>
          <a:xfrm>
            <a:off x="9746234" y="6365174"/>
            <a:ext cx="2139696" cy="301752"/>
          </a:xfrm>
          <a:prstGeom prst="rect">
            <a:avLst/>
          </a:prstGeom>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preserve="1">
  <p:cSld name="Customer Story with Photo">
    <p:spTree>
      <p:nvGrpSpPr>
        <p:cNvPr id="1" name=""/>
        <p:cNvGrpSpPr/>
        <p:nvPr/>
      </p:nvGrpSpPr>
      <p:grpSpPr>
        <a:xfrm>
          <a:off x="0" y="0"/>
          <a:ext cx="0" cy="0"/>
          <a:chOff x="0" y="0"/>
          <a:chExt cx="0" cy="0"/>
        </a:xfrm>
      </p:grpSpPr>
      <p:sp>
        <p:nvSpPr>
          <p:cNvPr id="69" name="Freeform: Shape 68">
            <a:extLst>
              <a:ext uri="{FF2B5EF4-FFF2-40B4-BE49-F238E27FC236}">
                <a16:creationId xmlns:a16="http://schemas.microsoft.com/office/drawing/2014/main" id="{FE058A7B-2AF5-4217-B2D9-52556152108B}"/>
              </a:ext>
            </a:extLst>
          </p:cNvPr>
          <p:cNvSpPr/>
          <p:nvPr/>
        </p:nvSpPr>
        <p:spPr bwMode="ltGray">
          <a:xfrm>
            <a:off x="633263" y="685802"/>
            <a:ext cx="3587996" cy="6172198"/>
          </a:xfrm>
          <a:custGeom>
            <a:avLst/>
            <a:gdLst>
              <a:gd name="connsiteX0" fmla="*/ 0 w 3587996"/>
              <a:gd name="connsiteY0" fmla="*/ 0 h 6172198"/>
              <a:gd name="connsiteX1" fmla="*/ 3451859 w 3587996"/>
              <a:gd name="connsiteY1" fmla="*/ 0 h 6172198"/>
              <a:gd name="connsiteX2" fmla="*/ 3587996 w 3587996"/>
              <a:gd name="connsiteY2" fmla="*/ 0 h 6172198"/>
              <a:gd name="connsiteX3" fmla="*/ 3451859 w 3587996"/>
              <a:gd name="connsiteY3" fmla="*/ 6172196 h 6172198"/>
              <a:gd name="connsiteX4" fmla="*/ 3451859 w 3587996"/>
              <a:gd name="connsiteY4" fmla="*/ 6172198 h 6172198"/>
              <a:gd name="connsiteX5" fmla="*/ 0 w 3587996"/>
              <a:gd name="connsiteY5" fmla="*/ 6172198 h 6172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87996" h="6172198">
                <a:moveTo>
                  <a:pt x="0" y="0"/>
                </a:moveTo>
                <a:lnTo>
                  <a:pt x="3451859" y="0"/>
                </a:lnTo>
                <a:lnTo>
                  <a:pt x="3587996" y="0"/>
                </a:lnTo>
                <a:lnTo>
                  <a:pt x="3451859" y="6172196"/>
                </a:lnTo>
                <a:lnTo>
                  <a:pt x="3451859" y="6172198"/>
                </a:lnTo>
                <a:lnTo>
                  <a:pt x="0" y="6172198"/>
                </a:lnTo>
                <a:close/>
              </a:path>
            </a:pathLst>
          </a:custGeom>
          <a:gradFill>
            <a:gsLst>
              <a:gs pos="99000">
                <a:srgbClr val="F99D1C"/>
              </a:gs>
              <a:gs pos="1000">
                <a:srgbClr val="EC008C"/>
              </a:gs>
            </a:gsLst>
            <a:lin ang="16200000" scaled="0"/>
          </a:gra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white"/>
              </a:solidFill>
              <a:effectLst/>
              <a:uLnTx/>
              <a:uFillTx/>
              <a:latin typeface="+mn-lt"/>
            </a:endParaRPr>
          </a:p>
        </p:txBody>
      </p:sp>
      <p:pic>
        <p:nvPicPr>
          <p:cNvPr id="9" name="Graphic 8">
            <a:extLst>
              <a:ext uri="{FF2B5EF4-FFF2-40B4-BE49-F238E27FC236}">
                <a16:creationId xmlns:a16="http://schemas.microsoft.com/office/drawing/2014/main" id="{36CDF791-2CE7-49DB-95F3-960700B8B70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68417" y="6398745"/>
            <a:ext cx="1737783" cy="232711"/>
          </a:xfrm>
          <a:prstGeom prst="rect">
            <a:avLst/>
          </a:prstGeom>
        </p:spPr>
      </p:pic>
      <p:sp>
        <p:nvSpPr>
          <p:cNvPr id="13" name="Picture Placeholder 12">
            <a:extLst>
              <a:ext uri="{FF2B5EF4-FFF2-40B4-BE49-F238E27FC236}">
                <a16:creationId xmlns:a16="http://schemas.microsoft.com/office/drawing/2014/main" id="{D2EA512C-31AB-489B-9624-CEB137A938DA}"/>
              </a:ext>
            </a:extLst>
          </p:cNvPr>
          <p:cNvSpPr>
            <a:spLocks noGrp="1"/>
          </p:cNvSpPr>
          <p:nvPr>
            <p:ph type="pic" sz="quarter" idx="24"/>
          </p:nvPr>
        </p:nvSpPr>
        <p:spPr>
          <a:xfrm>
            <a:off x="0" y="0"/>
            <a:ext cx="3986664" cy="6858000"/>
          </a:xfrm>
          <a:custGeom>
            <a:avLst/>
            <a:gdLst>
              <a:gd name="connsiteX0" fmla="*/ 0 w 3986664"/>
              <a:gd name="connsiteY0" fmla="*/ 0 h 6858000"/>
              <a:gd name="connsiteX1" fmla="*/ 3835400 w 3986664"/>
              <a:gd name="connsiteY1" fmla="*/ 0 h 6858000"/>
              <a:gd name="connsiteX2" fmla="*/ 3986664 w 3986664"/>
              <a:gd name="connsiteY2" fmla="*/ 0 h 6858000"/>
              <a:gd name="connsiteX3" fmla="*/ 3835400 w 3986664"/>
              <a:gd name="connsiteY3" fmla="*/ 6857998 h 6858000"/>
              <a:gd name="connsiteX4" fmla="*/ 3835400 w 3986664"/>
              <a:gd name="connsiteY4" fmla="*/ 6858000 h 6858000"/>
              <a:gd name="connsiteX5" fmla="*/ 1809750 w 3986664"/>
              <a:gd name="connsiteY5" fmla="*/ 6858000 h 6858000"/>
              <a:gd name="connsiteX6" fmla="*/ 0 w 3986664"/>
              <a:gd name="connsiteY6" fmla="*/ 6858000 h 6858000"/>
              <a:gd name="connsiteX7" fmla="*/ 0 w 3986664"/>
              <a:gd name="connsiteY7" fmla="*/ 97155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86664" h="6858000">
                <a:moveTo>
                  <a:pt x="0" y="0"/>
                </a:moveTo>
                <a:lnTo>
                  <a:pt x="3835400" y="0"/>
                </a:lnTo>
                <a:lnTo>
                  <a:pt x="3986664" y="0"/>
                </a:lnTo>
                <a:lnTo>
                  <a:pt x="3835400" y="6857998"/>
                </a:lnTo>
                <a:lnTo>
                  <a:pt x="3835400" y="6858000"/>
                </a:lnTo>
                <a:lnTo>
                  <a:pt x="1809750" y="6858000"/>
                </a:lnTo>
                <a:lnTo>
                  <a:pt x="0" y="6858000"/>
                </a:lnTo>
                <a:lnTo>
                  <a:pt x="0" y="971550"/>
                </a:lnTo>
                <a:close/>
              </a:path>
            </a:pathLst>
          </a:custGeom>
          <a:solidFill>
            <a:schemeClr val="bg2"/>
          </a:solidFill>
        </p:spPr>
        <p:txBody>
          <a:bodyPr wrap="square" lIns="228600" tIns="228600" rIns="228600" bIns="228600">
            <a:noAutofit/>
          </a:bodyPr>
          <a:lstStyle>
            <a:lvl1pPr algn="ctr">
              <a:defRPr>
                <a:latin typeface="+mn-lt"/>
              </a:defRPr>
            </a:lvl1pPr>
          </a:lstStyle>
          <a:p>
            <a:r>
              <a:rPr lang="en-US"/>
              <a:t>Click icon to add picture</a:t>
            </a:r>
            <a:endParaRPr lang="en-US" dirty="0"/>
          </a:p>
        </p:txBody>
      </p:sp>
      <p:sp>
        <p:nvSpPr>
          <p:cNvPr id="10" name="Content Placeholder 3">
            <a:extLst>
              <a:ext uri="{FF2B5EF4-FFF2-40B4-BE49-F238E27FC236}">
                <a16:creationId xmlns:a16="http://schemas.microsoft.com/office/drawing/2014/main" id="{2F1A7FF6-6753-164B-B3A9-E4940683463F}"/>
              </a:ext>
            </a:extLst>
          </p:cNvPr>
          <p:cNvSpPr>
            <a:spLocks noGrp="1"/>
          </p:cNvSpPr>
          <p:nvPr>
            <p:ph sz="quarter" idx="22" hasCustomPrompt="1"/>
          </p:nvPr>
        </p:nvSpPr>
        <p:spPr>
          <a:xfrm>
            <a:off x="4530022" y="2156766"/>
            <a:ext cx="6976176" cy="3804808"/>
          </a:xfrm>
          <a:noFill/>
        </p:spPr>
        <p:txBody>
          <a:bodyPr/>
          <a:lstStyle>
            <a:lvl1pPr>
              <a:defRPr spc="-30" baseline="0">
                <a:latin typeface="+mn-lt"/>
              </a:defRPr>
            </a:lvl1pPr>
            <a:lvl2pPr>
              <a:defRPr spc="-30" baseline="0">
                <a:latin typeface="+mn-lt"/>
              </a:defRPr>
            </a:lvl2pPr>
            <a:lvl3pPr marL="342900" indent="-171450">
              <a:buFont typeface="Arial" panose="020B0604020202020204" pitchFamily="34" charset="0"/>
              <a:buChar char="–"/>
              <a:defRPr spc="-30" baseline="0">
                <a:latin typeface="+mn-lt"/>
              </a:defRPr>
            </a:lvl3pPr>
            <a:lvl4pPr>
              <a:defRPr spc="-50" baseline="0">
                <a:latin typeface="+mn-lt"/>
              </a:defRPr>
            </a:lvl4pPr>
            <a:lvl5pPr>
              <a:defRPr spc="-30" baseline="0">
                <a:latin typeface="+mn-lt"/>
              </a:defRPr>
            </a:lvl5pPr>
            <a:lvl6pPr>
              <a:defRPr spc="-30" baseline="0">
                <a:latin typeface="+mn-lt"/>
              </a:defRPr>
            </a:lvl6pPr>
            <a:lvl7pPr>
              <a:defRPr spc="-30" baseline="0">
                <a:latin typeface="+mn-lt"/>
              </a:defRPr>
            </a:lvl7pPr>
            <a:lvl8pPr marL="115888" indent="-115888">
              <a:buFont typeface="Arial" panose="020B0604020202020204" pitchFamily="34" charset="0"/>
              <a:buChar char="“"/>
              <a:defRPr spc="-30" baseline="0">
                <a:latin typeface="+mn-lt"/>
              </a:defRPr>
            </a:lvl8pPr>
            <a:lvl9pPr>
              <a:spcAft>
                <a:spcPts val="1200"/>
              </a:spcAft>
              <a:defRPr spc="-50" baseline="0">
                <a:latin typeface="+mn-lt"/>
              </a:defRPr>
            </a:lvl9pPr>
          </a:lstStyle>
          <a:p>
            <a:pPr lvl="7"/>
            <a:r>
              <a:rPr lang="en-US" dirty="0"/>
              <a:t>Eighth”</a:t>
            </a:r>
          </a:p>
          <a:p>
            <a:pPr lvl="8"/>
            <a:r>
              <a:rPr lang="en-US" dirty="0"/>
              <a:t>Ninth</a:t>
            </a:r>
          </a:p>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p:txBody>
      </p:sp>
      <p:sp>
        <p:nvSpPr>
          <p:cNvPr id="12" name="Title 6">
            <a:extLst>
              <a:ext uri="{FF2B5EF4-FFF2-40B4-BE49-F238E27FC236}">
                <a16:creationId xmlns:a16="http://schemas.microsoft.com/office/drawing/2014/main" id="{317C28B9-D9D1-B74A-AE68-CEA3A84BA52B}"/>
              </a:ext>
            </a:extLst>
          </p:cNvPr>
          <p:cNvSpPr>
            <a:spLocks noGrp="1"/>
          </p:cNvSpPr>
          <p:nvPr>
            <p:ph type="title" hasCustomPrompt="1"/>
          </p:nvPr>
        </p:nvSpPr>
        <p:spPr>
          <a:xfrm>
            <a:off x="4530024" y="818777"/>
            <a:ext cx="6976176" cy="411394"/>
          </a:xfrm>
        </p:spPr>
        <p:txBody>
          <a:bodyPr/>
          <a:lstStyle>
            <a:lvl1pPr>
              <a:defRPr sz="3200">
                <a:latin typeface="+mn-lt"/>
              </a:defRPr>
            </a:lvl1pPr>
          </a:lstStyle>
          <a:p>
            <a:r>
              <a:rPr lang="en-US" dirty="0"/>
              <a:t>Click to Edit Title</a:t>
            </a:r>
          </a:p>
        </p:txBody>
      </p:sp>
      <p:sp>
        <p:nvSpPr>
          <p:cNvPr id="14" name="Text Placeholder 2">
            <a:extLst>
              <a:ext uri="{FF2B5EF4-FFF2-40B4-BE49-F238E27FC236}">
                <a16:creationId xmlns:a16="http://schemas.microsoft.com/office/drawing/2014/main" id="{002C401C-3564-FC43-A1C3-DC3D9EB0ADF3}"/>
              </a:ext>
            </a:extLst>
          </p:cNvPr>
          <p:cNvSpPr>
            <a:spLocks noGrp="1"/>
          </p:cNvSpPr>
          <p:nvPr>
            <p:ph type="body" idx="13"/>
          </p:nvPr>
        </p:nvSpPr>
        <p:spPr>
          <a:xfrm>
            <a:off x="4530022" y="1283881"/>
            <a:ext cx="6976178" cy="255455"/>
          </a:xfrm>
        </p:spPr>
        <p:txBody>
          <a:bodyPr wrap="square" anchor="t">
            <a:spAutoFit/>
          </a:bodyPr>
          <a:lstStyle>
            <a:lvl1pPr marL="0" indent="0">
              <a:lnSpc>
                <a:spcPct val="83000"/>
              </a:lnSpc>
              <a:spcBef>
                <a:spcPts val="0"/>
              </a:spcBef>
              <a:spcAft>
                <a:spcPts val="0"/>
              </a:spcAft>
              <a:buNone/>
              <a:defRPr sz="2000" b="0" spc="-30"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Rectangle 10">
            <a:extLst>
              <a:ext uri="{FF2B5EF4-FFF2-40B4-BE49-F238E27FC236}">
                <a16:creationId xmlns:a16="http://schemas.microsoft.com/office/drawing/2014/main" id="{2E1FBB40-128A-F047-BB22-EA202DD0630A}"/>
              </a:ext>
            </a:extLst>
          </p:cNvPr>
          <p:cNvSpPr/>
          <p:nvPr/>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325341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preserve="1">
  <p:cSld name="Full Photo">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4" name="Freeform: Shape 63">
            <a:extLst>
              <a:ext uri="{FF2B5EF4-FFF2-40B4-BE49-F238E27FC236}">
                <a16:creationId xmlns:a16="http://schemas.microsoft.com/office/drawing/2014/main" id="{320EF22F-6FAB-49D9-A963-0D2E7D0A8392}"/>
              </a:ext>
            </a:extLst>
          </p:cNvPr>
          <p:cNvSpPr/>
          <p:nvPr/>
        </p:nvSpPr>
        <p:spPr bwMode="ltGray">
          <a:xfrm>
            <a:off x="0" y="812800"/>
            <a:ext cx="5884104" cy="5359400"/>
          </a:xfrm>
          <a:custGeom>
            <a:avLst/>
            <a:gdLst>
              <a:gd name="connsiteX0" fmla="*/ 0 w 5884104"/>
              <a:gd name="connsiteY0" fmla="*/ 0 h 5359400"/>
              <a:gd name="connsiteX1" fmla="*/ 2768599 w 5884104"/>
              <a:gd name="connsiteY1" fmla="*/ 0 h 5359400"/>
              <a:gd name="connsiteX2" fmla="*/ 3688080 w 5884104"/>
              <a:gd name="connsiteY2" fmla="*/ 0 h 5359400"/>
              <a:gd name="connsiteX3" fmla="*/ 5765894 w 5884104"/>
              <a:gd name="connsiteY3" fmla="*/ 0 h 5359400"/>
              <a:gd name="connsiteX4" fmla="*/ 5884104 w 5884104"/>
              <a:gd name="connsiteY4" fmla="*/ 0 h 5359400"/>
              <a:gd name="connsiteX5" fmla="*/ 5765894 w 5884104"/>
              <a:gd name="connsiteY5" fmla="*/ 5359399 h 5359400"/>
              <a:gd name="connsiteX6" fmla="*/ 5765894 w 5884104"/>
              <a:gd name="connsiteY6" fmla="*/ 5359400 h 5359400"/>
              <a:gd name="connsiteX7" fmla="*/ 3688080 w 5884104"/>
              <a:gd name="connsiteY7" fmla="*/ 5359400 h 5359400"/>
              <a:gd name="connsiteX8" fmla="*/ 2768599 w 5884104"/>
              <a:gd name="connsiteY8" fmla="*/ 5359400 h 5359400"/>
              <a:gd name="connsiteX9" fmla="*/ 0 w 5884104"/>
              <a:gd name="connsiteY9" fmla="*/ 5359400 h 535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84104" h="5359400">
                <a:moveTo>
                  <a:pt x="0" y="0"/>
                </a:moveTo>
                <a:lnTo>
                  <a:pt x="2768599" y="0"/>
                </a:lnTo>
                <a:lnTo>
                  <a:pt x="3688080" y="0"/>
                </a:lnTo>
                <a:lnTo>
                  <a:pt x="5765894" y="0"/>
                </a:lnTo>
                <a:lnTo>
                  <a:pt x="5884104" y="0"/>
                </a:lnTo>
                <a:lnTo>
                  <a:pt x="5765894" y="5359399"/>
                </a:lnTo>
                <a:lnTo>
                  <a:pt x="5765894" y="5359400"/>
                </a:lnTo>
                <a:lnTo>
                  <a:pt x="3688080" y="5359400"/>
                </a:lnTo>
                <a:lnTo>
                  <a:pt x="2768599" y="5359400"/>
                </a:lnTo>
                <a:lnTo>
                  <a:pt x="0" y="5359400"/>
                </a:lnTo>
                <a:close/>
              </a:path>
            </a:pathLst>
          </a:custGeom>
          <a:gradFill flip="none" rotWithShape="0">
            <a:gsLst>
              <a:gs pos="76000">
                <a:srgbClr val="EC008C">
                  <a:alpha val="95000"/>
                </a:srgbClr>
              </a:gs>
              <a:gs pos="6000">
                <a:srgbClr val="F67C34"/>
              </a:gs>
            </a:gsLst>
            <a:path path="circle">
              <a:fillToRect r="100000" b="100000"/>
            </a:path>
            <a:tileRect/>
          </a:gradFill>
          <a:ln w="1524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fontAlgn="auto">
              <a:lnSpc>
                <a:spcPct val="100000"/>
              </a:lnSpc>
              <a:spcBef>
                <a:spcPts val="0"/>
              </a:spcBef>
              <a:spcAft>
                <a:spcPts val="0"/>
              </a:spcAft>
              <a:buClrTx/>
              <a:buSzTx/>
              <a:buFontTx/>
              <a:buNone/>
              <a:tabLst/>
            </a:pPr>
            <a:endParaRPr kumimoji="0" lang="en-US" b="0" i="0" u="none" strike="noStrike" kern="0" cap="none" spc="0" normalizeH="0" baseline="0" dirty="0">
              <a:ln>
                <a:noFill/>
              </a:ln>
              <a:solidFill>
                <a:prstClr val="white"/>
              </a:solidFill>
              <a:effectLst/>
              <a:uLnTx/>
              <a:uFillTx/>
              <a:latin typeface="+mn-lt"/>
            </a:endParaRPr>
          </a:p>
        </p:txBody>
      </p:sp>
      <p:sp>
        <p:nvSpPr>
          <p:cNvPr id="65" name="Text Placeholder 2">
            <a:extLst>
              <a:ext uri="{FF2B5EF4-FFF2-40B4-BE49-F238E27FC236}">
                <a16:creationId xmlns:a16="http://schemas.microsoft.com/office/drawing/2014/main" id="{434CA26C-468C-4921-AF98-37B369D49404}"/>
              </a:ext>
            </a:extLst>
          </p:cNvPr>
          <p:cNvSpPr>
            <a:spLocks noGrp="1"/>
          </p:cNvSpPr>
          <p:nvPr>
            <p:ph idx="13"/>
          </p:nvPr>
        </p:nvSpPr>
        <p:spPr>
          <a:xfrm>
            <a:off x="685799" y="1503365"/>
            <a:ext cx="4394201" cy="3983034"/>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4200" b="1" spc="-150" baseline="0">
                <a:solidFill>
                  <a:schemeClr val="bg1"/>
                </a:solidFill>
                <a:latin typeface="+mj-lt"/>
              </a:defRPr>
            </a:lvl1pPr>
            <a:lvl2pPr marL="0" indent="0">
              <a:lnSpc>
                <a:spcPct val="83000"/>
              </a:lnSpc>
              <a:spcBef>
                <a:spcPts val="300"/>
              </a:spcBef>
              <a:spcAft>
                <a:spcPts val="3000"/>
              </a:spcAft>
              <a:buFont typeface="Arial" panose="020B0604020202020204" pitchFamily="34" charset="0"/>
              <a:buChar char="​"/>
              <a:defRPr sz="2200" spc="-30" baseline="0">
                <a:solidFill>
                  <a:schemeClr val="bg1"/>
                </a:solidFill>
                <a:latin typeface="+mn-lt"/>
              </a:defRPr>
            </a:lvl2pPr>
            <a:lvl3pPr marL="0" indent="0">
              <a:lnSpc>
                <a:spcPct val="120000"/>
              </a:lnSpc>
              <a:spcBef>
                <a:spcPts val="1200"/>
              </a:spcBef>
              <a:spcAft>
                <a:spcPts val="200"/>
              </a:spcAft>
              <a:buFont typeface="Arial" panose="020B0604020202020204" pitchFamily="34" charset="0"/>
              <a:buChar char="​"/>
              <a:defRPr sz="1800" kern="100" spc="-30" baseline="0">
                <a:solidFill>
                  <a:schemeClr val="bg1"/>
                </a:solidFill>
                <a:latin typeface="+mn-lt"/>
              </a:defRPr>
            </a:lvl3pPr>
            <a:lvl4pPr marL="173038" indent="-173038">
              <a:lnSpc>
                <a:spcPct val="90000"/>
              </a:lnSpc>
              <a:spcBef>
                <a:spcPts val="400"/>
              </a:spcBef>
              <a:spcAft>
                <a:spcPts val="400"/>
              </a:spcAft>
              <a:buClr>
                <a:schemeClr val="bg1"/>
              </a:buClr>
              <a:buFont typeface="Arial" panose="020B0604020202020204" pitchFamily="34" charset="0"/>
              <a:buChar char="•"/>
              <a:defRPr sz="1400" b="0" kern="100" spc="-30" baseline="0">
                <a:solidFill>
                  <a:schemeClr val="bg1"/>
                </a:solidFill>
                <a:latin typeface="+mn-lt"/>
              </a:defRPr>
            </a:lvl4pPr>
            <a:lvl5pPr marL="342900" indent="-169863">
              <a:lnSpc>
                <a:spcPct val="85000"/>
              </a:lnSpc>
              <a:spcBef>
                <a:spcPts val="200"/>
              </a:spcBef>
              <a:spcAft>
                <a:spcPts val="200"/>
              </a:spcAft>
              <a:buFont typeface="Arial" panose="020B0604020202020204" pitchFamily="34" charset="0"/>
              <a:buChar char="–"/>
              <a:defRPr sz="1200" kern="100" spc="-30" baseline="0">
                <a:solidFill>
                  <a:schemeClr val="bg1"/>
                </a:solidFill>
                <a:latin typeface="+mn-lt"/>
              </a:defRPr>
            </a:lvl5pPr>
            <a:lvl6pPr marL="0" indent="0">
              <a:lnSpc>
                <a:spcPct val="90000"/>
              </a:lnSpc>
              <a:spcBef>
                <a:spcPts val="1200"/>
              </a:spcBef>
              <a:spcAft>
                <a:spcPts val="0"/>
              </a:spcAft>
              <a:buFont typeface="Arial" panose="020B0604020202020204" pitchFamily="34" charset="0"/>
              <a:buChar char="​"/>
              <a:defRPr sz="2000" b="1" kern="100" spc="-50" baseline="0">
                <a:solidFill>
                  <a:schemeClr val="bg1"/>
                </a:solidFill>
                <a:latin typeface="Arial" panose="020B0604020202020204" pitchFamily="34" charset="0"/>
              </a:defRPr>
            </a:lvl6pPr>
            <a:lvl7pPr marL="0" indent="0">
              <a:lnSpc>
                <a:spcPct val="90000"/>
              </a:lnSpc>
              <a:spcBef>
                <a:spcPts val="0"/>
              </a:spcBef>
              <a:spcAft>
                <a:spcPts val="400"/>
              </a:spcAft>
              <a:buFont typeface="Arial" panose="020B0604020202020204" pitchFamily="34" charset="0"/>
              <a:buChar char="​"/>
              <a:defRPr sz="1400" kern="100" spc="-30" baseline="0">
                <a:solidFill>
                  <a:schemeClr val="bg1"/>
                </a:solidFill>
                <a:latin typeface="+mn-lt"/>
              </a:defRPr>
            </a:lvl7pPr>
            <a:lvl8pPr marL="0" indent="0">
              <a:lnSpc>
                <a:spcPct val="120000"/>
              </a:lnSpc>
              <a:spcBef>
                <a:spcPts val="400"/>
              </a:spcBef>
              <a:spcAft>
                <a:spcPts val="400"/>
              </a:spcAft>
              <a:buFont typeface="Arial" panose="020B0604020202020204" pitchFamily="34" charset="0"/>
              <a:buChar char="​"/>
              <a:defRPr sz="1400" kern="100" spc="-30" baseline="0">
                <a:solidFill>
                  <a:schemeClr val="bg1"/>
                </a:solidFill>
                <a:latin typeface="+mn-lt"/>
              </a:defRPr>
            </a:lvl8pPr>
            <a:lvl9pPr marL="114300" indent="-114300">
              <a:lnSpc>
                <a:spcPct val="80000"/>
              </a:lnSpc>
              <a:spcBef>
                <a:spcPts val="600"/>
              </a:spcBef>
              <a:spcAft>
                <a:spcPts val="0"/>
              </a:spcAft>
              <a:buFont typeface="Arial" panose="020B0604020202020204" pitchFamily="34" charset="0"/>
              <a:buChar char="•"/>
              <a:defRPr sz="1200" b="0" kern="100" spc="-30" baseline="0">
                <a:solidFill>
                  <a:schemeClr val="bg1"/>
                </a:solidFill>
                <a:latin typeface="+mn-lt"/>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80" name="Graphic 79">
            <a:extLst>
              <a:ext uri="{FF2B5EF4-FFF2-40B4-BE49-F238E27FC236}">
                <a16:creationId xmlns:a16="http://schemas.microsoft.com/office/drawing/2014/main" id="{A9FB527B-5D86-41ED-862F-1335192E548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342217" y="5712944"/>
            <a:ext cx="1737783" cy="232711"/>
          </a:xfrm>
          <a:prstGeom prst="rect">
            <a:avLst/>
          </a:prstGeom>
        </p:spPr>
      </p:pic>
      <p:sp>
        <p:nvSpPr>
          <p:cNvPr id="5" name="Rectangle 4">
            <a:extLst>
              <a:ext uri="{FF2B5EF4-FFF2-40B4-BE49-F238E27FC236}">
                <a16:creationId xmlns:a16="http://schemas.microsoft.com/office/drawing/2014/main" id="{EA24ACC5-CA37-D442-9C5C-EA46D100693A}"/>
              </a:ext>
            </a:extLst>
          </p:cNvPr>
          <p:cNvSpPr/>
          <p:nvPr/>
        </p:nvSpPr>
        <p:spPr>
          <a:xfrm>
            <a:off x="10836946" y="6574532"/>
            <a:ext cx="1338508" cy="181868"/>
          </a:xfrm>
          <a:prstGeom prst="rect">
            <a:avLst/>
          </a:prstGeom>
        </p:spPr>
        <p:txBody>
          <a:bodyPr wrap="none">
            <a:noAutofit/>
          </a:bodyPr>
          <a:lstStyle/>
          <a:p>
            <a:pPr lvl="0" algn="r"/>
            <a:r>
              <a:rPr lang="en-US" sz="700" b="0" i="0" kern="1200" spc="120" baseline="0" dirty="0">
                <a:solidFill>
                  <a:schemeClr val="bg1"/>
                </a:solidFill>
                <a:effectLst/>
                <a:latin typeface="+mn-lt"/>
                <a:ea typeface="+mn-ea"/>
                <a:cs typeface="+mn-cs"/>
              </a:rPr>
              <a:t>© 2020 SPLUNK INC.</a:t>
            </a:r>
            <a:endParaRPr lang="en-US" sz="700" spc="120" baseline="0" dirty="0">
              <a:solidFill>
                <a:schemeClr val="bg1"/>
              </a:solidFill>
            </a:endParaRPr>
          </a:p>
        </p:txBody>
      </p:sp>
    </p:spTree>
    <p:extLst>
      <p:ext uri="{BB962C8B-B14F-4D97-AF65-F5344CB8AC3E}">
        <p14:creationId xmlns:p14="http://schemas.microsoft.com/office/powerpoint/2010/main" val="20864973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preserve="1">
  <p:cSld name="Half Photo Right">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97A8D343-0197-4212-A24D-25526C297821}"/>
              </a:ext>
            </a:extLst>
          </p:cNvPr>
          <p:cNvSpPr/>
          <p:nvPr/>
        </p:nvSpPr>
        <p:spPr bwMode="ltGray">
          <a:xfrm>
            <a:off x="6095999" y="406400"/>
            <a:ext cx="6096000" cy="6451600"/>
          </a:xfrm>
          <a:custGeom>
            <a:avLst/>
            <a:gdLst>
              <a:gd name="connsiteX0" fmla="*/ 1612900 w 6096000"/>
              <a:gd name="connsiteY0" fmla="*/ 0 h 6451600"/>
              <a:gd name="connsiteX1" fmla="*/ 6096000 w 6096000"/>
              <a:gd name="connsiteY1" fmla="*/ 0 h 6451600"/>
              <a:gd name="connsiteX2" fmla="*/ 6096000 w 6096000"/>
              <a:gd name="connsiteY2" fmla="*/ 6451600 h 6451600"/>
              <a:gd name="connsiteX3" fmla="*/ 0 w 6096000"/>
              <a:gd name="connsiteY3" fmla="*/ 6451600 h 6451600"/>
            </a:gdLst>
            <a:ahLst/>
            <a:cxnLst>
              <a:cxn ang="0">
                <a:pos x="connsiteX0" y="connsiteY0"/>
              </a:cxn>
              <a:cxn ang="0">
                <a:pos x="connsiteX1" y="connsiteY1"/>
              </a:cxn>
              <a:cxn ang="0">
                <a:pos x="connsiteX2" y="connsiteY2"/>
              </a:cxn>
              <a:cxn ang="0">
                <a:pos x="connsiteX3" y="connsiteY3"/>
              </a:cxn>
            </a:cxnLst>
            <a:rect l="l" t="t" r="r" b="b"/>
            <a:pathLst>
              <a:path w="6096000" h="6451600">
                <a:moveTo>
                  <a:pt x="1612900" y="0"/>
                </a:moveTo>
                <a:lnTo>
                  <a:pt x="6096000" y="0"/>
                </a:lnTo>
                <a:lnTo>
                  <a:pt x="6096000" y="6451600"/>
                </a:lnTo>
                <a:lnTo>
                  <a:pt x="0" y="6451600"/>
                </a:lnTo>
                <a:close/>
              </a:path>
            </a:pathLst>
          </a:custGeom>
          <a:gradFill>
            <a:gsLst>
              <a:gs pos="99000">
                <a:srgbClr val="F99D1C"/>
              </a:gs>
              <a:gs pos="1000">
                <a:srgbClr val="EC008C"/>
              </a:gs>
            </a:gsLst>
            <a:lin ang="16200000" scaled="0"/>
          </a:gra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white"/>
              </a:solidFill>
              <a:effectLst/>
              <a:uLnTx/>
              <a:uFillTx/>
              <a:latin typeface="+mn-lt"/>
            </a:endParaRPr>
          </a:p>
        </p:txBody>
      </p:sp>
      <p:sp>
        <p:nvSpPr>
          <p:cNvPr id="35" name="Text Placeholder 2">
            <a:extLst>
              <a:ext uri="{FF2B5EF4-FFF2-40B4-BE49-F238E27FC236}">
                <a16:creationId xmlns:a16="http://schemas.microsoft.com/office/drawing/2014/main" id="{76D36011-025F-4E82-AC43-61888AB44C85}"/>
              </a:ext>
            </a:extLst>
          </p:cNvPr>
          <p:cNvSpPr>
            <a:spLocks noGrp="1"/>
          </p:cNvSpPr>
          <p:nvPr>
            <p:ph idx="13" hasCustomPrompt="1"/>
          </p:nvPr>
        </p:nvSpPr>
        <p:spPr>
          <a:xfrm>
            <a:off x="692274" y="812801"/>
            <a:ext cx="5060825" cy="536416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6000" b="1" spc="-150" baseline="0">
                <a:latin typeface="+mj-lt"/>
              </a:defRPr>
            </a:lvl1pPr>
            <a:lvl2pPr marL="0" indent="0">
              <a:lnSpc>
                <a:spcPct val="83000"/>
              </a:lnSpc>
              <a:spcBef>
                <a:spcPts val="300"/>
              </a:spcBef>
              <a:spcAft>
                <a:spcPts val="3000"/>
              </a:spcAft>
              <a:buFont typeface="Arial" panose="020B0604020202020204" pitchFamily="34" charset="0"/>
              <a:buChar char="​"/>
              <a:defRPr sz="3000" spc="-30" baseline="0">
                <a:solidFill>
                  <a:schemeClr val="accent1"/>
                </a:solidFill>
                <a:latin typeface="+mn-lt"/>
              </a:defRPr>
            </a:lvl2pPr>
            <a:lvl3pPr marL="0" indent="0">
              <a:lnSpc>
                <a:spcPct val="120000"/>
              </a:lnSpc>
              <a:spcBef>
                <a:spcPts val="1200"/>
              </a:spcBef>
              <a:spcAft>
                <a:spcPts val="200"/>
              </a:spcAft>
              <a:buFont typeface="Arial" panose="020B0604020202020204" pitchFamily="34" charset="0"/>
              <a:buChar char="​"/>
              <a:defRPr sz="1800" kern="100" spc="-30" baseline="0">
                <a:solidFill>
                  <a:schemeClr val="tx1"/>
                </a:solidFill>
                <a:latin typeface="+mn-lt"/>
              </a:defRPr>
            </a:lvl3pPr>
            <a:lvl4pPr marL="173038" indent="-173038">
              <a:lnSpc>
                <a:spcPct val="90000"/>
              </a:lnSpc>
              <a:spcBef>
                <a:spcPts val="400"/>
              </a:spcBef>
              <a:spcAft>
                <a:spcPts val="400"/>
              </a:spcAft>
              <a:buClr>
                <a:schemeClr val="accent1"/>
              </a:buClr>
              <a:buFont typeface="Arial" panose="020B0604020202020204" pitchFamily="34" charset="0"/>
              <a:buChar char="•"/>
              <a:defRPr sz="1400" b="0" kern="100" spc="-30" baseline="0">
                <a:solidFill>
                  <a:schemeClr val="tx1"/>
                </a:solidFill>
                <a:latin typeface="+mn-lt"/>
              </a:defRPr>
            </a:lvl4pPr>
            <a:lvl5pPr marL="342900" indent="-169863">
              <a:lnSpc>
                <a:spcPct val="85000"/>
              </a:lnSpc>
              <a:spcBef>
                <a:spcPts val="200"/>
              </a:spcBef>
              <a:spcAft>
                <a:spcPts val="200"/>
              </a:spcAft>
              <a:buFont typeface="Arial" panose="020B0604020202020204" pitchFamily="34" charset="0"/>
              <a:buChar char="–"/>
              <a:defRPr sz="1200" kern="100" spc="-30" baseline="0">
                <a:solidFill>
                  <a:schemeClr val="tx1"/>
                </a:solidFill>
                <a:latin typeface="+mn-lt"/>
              </a:defRPr>
            </a:lvl5pPr>
            <a:lvl6pPr marL="0" indent="0">
              <a:lnSpc>
                <a:spcPct val="90000"/>
              </a:lnSpc>
              <a:spcBef>
                <a:spcPts val="1200"/>
              </a:spcBef>
              <a:spcAft>
                <a:spcPts val="0"/>
              </a:spcAft>
              <a:buFont typeface="Arial" panose="020B0604020202020204" pitchFamily="34" charset="0"/>
              <a:buChar char="​"/>
              <a:defRPr sz="2000" b="1" kern="100" spc="-50" baseline="0">
                <a:solidFill>
                  <a:schemeClr val="tx1"/>
                </a:solidFill>
                <a:latin typeface="Arial" panose="020B0604020202020204" pitchFamily="34" charset="0"/>
              </a:defRPr>
            </a:lvl6pPr>
            <a:lvl7pPr marL="0" indent="0">
              <a:lnSpc>
                <a:spcPct val="90000"/>
              </a:lnSpc>
              <a:spcBef>
                <a:spcPts val="0"/>
              </a:spcBef>
              <a:spcAft>
                <a:spcPts val="400"/>
              </a:spcAft>
              <a:buFont typeface="Arial" panose="020B0604020202020204" pitchFamily="34" charset="0"/>
              <a:buChar char="​"/>
              <a:defRPr sz="1400" kern="100" spc="-30" baseline="0">
                <a:solidFill>
                  <a:schemeClr val="accent1"/>
                </a:solidFill>
                <a:latin typeface="+mn-lt"/>
              </a:defRPr>
            </a:lvl7pPr>
            <a:lvl8pPr marL="0" indent="0">
              <a:lnSpc>
                <a:spcPct val="120000"/>
              </a:lnSpc>
              <a:spcBef>
                <a:spcPts val="400"/>
              </a:spcBef>
              <a:spcAft>
                <a:spcPts val="400"/>
              </a:spcAft>
              <a:buFont typeface="Arial" panose="020B0604020202020204" pitchFamily="34" charset="0"/>
              <a:buChar char="​"/>
              <a:defRPr sz="1400" kern="100" spc="-30" baseline="0">
                <a:solidFill>
                  <a:schemeClr val="tx1"/>
                </a:solidFill>
                <a:latin typeface="+mn-lt"/>
              </a:defRPr>
            </a:lvl8pPr>
            <a:lvl9pPr marL="114300" indent="-114300">
              <a:lnSpc>
                <a:spcPct val="80000"/>
              </a:lnSpc>
              <a:spcBef>
                <a:spcPts val="600"/>
              </a:spcBef>
              <a:spcAft>
                <a:spcPts val="0"/>
              </a:spcAft>
              <a:buClr>
                <a:schemeClr val="accent4"/>
              </a:buClr>
              <a:buFont typeface="Arial" panose="020B0604020202020204" pitchFamily="34" charset="0"/>
              <a:buChar char="•"/>
              <a:defRPr sz="1200" b="0" kern="100" spc="-30" baseline="0">
                <a:solidFill>
                  <a:schemeClr val="tx1"/>
                </a:solidFill>
                <a:latin typeface="+mn-lt"/>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pic>
        <p:nvPicPr>
          <p:cNvPr id="7" name="Graphic 6">
            <a:extLst>
              <a:ext uri="{FF2B5EF4-FFF2-40B4-BE49-F238E27FC236}">
                <a16:creationId xmlns:a16="http://schemas.microsoft.com/office/drawing/2014/main" id="{20BDBE13-AE61-4ADB-883A-D0DE86A1437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015316" y="6398745"/>
            <a:ext cx="1737783" cy="232711"/>
          </a:xfrm>
          <a:prstGeom prst="rect">
            <a:avLst/>
          </a:prstGeom>
        </p:spPr>
      </p:pic>
      <p:sp>
        <p:nvSpPr>
          <p:cNvPr id="9" name="Picture Placeholder 8">
            <a:extLst>
              <a:ext uri="{FF2B5EF4-FFF2-40B4-BE49-F238E27FC236}">
                <a16:creationId xmlns:a16="http://schemas.microsoft.com/office/drawing/2014/main" id="{1DB6E422-CAD8-4F93-A513-DAB799CAC385}"/>
              </a:ext>
            </a:extLst>
          </p:cNvPr>
          <p:cNvSpPr>
            <a:spLocks noGrp="1"/>
          </p:cNvSpPr>
          <p:nvPr>
            <p:ph type="pic" sz="quarter" idx="15"/>
          </p:nvPr>
        </p:nvSpPr>
        <p:spPr>
          <a:xfrm>
            <a:off x="6353101" y="-1"/>
            <a:ext cx="5838898" cy="6858000"/>
          </a:xfrm>
          <a:custGeom>
            <a:avLst/>
            <a:gdLst>
              <a:gd name="connsiteX0" fmla="*/ 1714500 w 5838898"/>
              <a:gd name="connsiteY0" fmla="*/ 0 h 6858000"/>
              <a:gd name="connsiteX1" fmla="*/ 5838898 w 5838898"/>
              <a:gd name="connsiteY1" fmla="*/ 0 h 6858000"/>
              <a:gd name="connsiteX2" fmla="*/ 5838898 w 5838898"/>
              <a:gd name="connsiteY2" fmla="*/ 6858000 h 6858000"/>
              <a:gd name="connsiteX3" fmla="*/ 0 w 5838898"/>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838898" h="6858000">
                <a:moveTo>
                  <a:pt x="1714500" y="0"/>
                </a:moveTo>
                <a:lnTo>
                  <a:pt x="5838898" y="0"/>
                </a:lnTo>
                <a:lnTo>
                  <a:pt x="5838898" y="6858000"/>
                </a:lnTo>
                <a:lnTo>
                  <a:pt x="0" y="6858000"/>
                </a:lnTo>
                <a:close/>
              </a:path>
            </a:pathLst>
          </a:custGeom>
          <a:solidFill>
            <a:schemeClr val="bg2"/>
          </a:solidFill>
        </p:spPr>
        <p:txBody>
          <a:bodyPr wrap="square" lIns="228600" tIns="228600" rIns="228600" bIns="228600">
            <a:noAutofit/>
          </a:bodyPr>
          <a:lstStyle>
            <a:lvl1pPr algn="ctr">
              <a:defRPr>
                <a:latin typeface="+mn-lt"/>
              </a:defRPr>
            </a:lvl1pPr>
          </a:lstStyle>
          <a:p>
            <a:r>
              <a:rPr lang="en-US"/>
              <a:t>Click icon to add picture</a:t>
            </a:r>
            <a:endParaRPr lang="en-US" dirty="0"/>
          </a:p>
        </p:txBody>
      </p:sp>
      <p:sp>
        <p:nvSpPr>
          <p:cNvPr id="6" name="Rectangle 5">
            <a:extLst>
              <a:ext uri="{FF2B5EF4-FFF2-40B4-BE49-F238E27FC236}">
                <a16:creationId xmlns:a16="http://schemas.microsoft.com/office/drawing/2014/main" id="{C0A5E926-0825-884F-B54C-A1449793FBFF}"/>
              </a:ext>
            </a:extLst>
          </p:cNvPr>
          <p:cNvSpPr/>
          <p:nvPr/>
        </p:nvSpPr>
        <p:spPr>
          <a:xfrm>
            <a:off x="28121" y="661988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2358185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preserve="1">
  <p:cSld name="Half Photo Left">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C474261A-7398-44C6-8FB4-939E106E9A98}"/>
              </a:ext>
            </a:extLst>
          </p:cNvPr>
          <p:cNvSpPr/>
          <p:nvPr/>
        </p:nvSpPr>
        <p:spPr bwMode="ltGray">
          <a:xfrm flipH="1">
            <a:off x="0" y="406400"/>
            <a:ext cx="6096000" cy="6451600"/>
          </a:xfrm>
          <a:custGeom>
            <a:avLst/>
            <a:gdLst>
              <a:gd name="connsiteX0" fmla="*/ 1612900 w 6096000"/>
              <a:gd name="connsiteY0" fmla="*/ 0 h 6451600"/>
              <a:gd name="connsiteX1" fmla="*/ 6096000 w 6096000"/>
              <a:gd name="connsiteY1" fmla="*/ 0 h 6451600"/>
              <a:gd name="connsiteX2" fmla="*/ 6096000 w 6096000"/>
              <a:gd name="connsiteY2" fmla="*/ 6451600 h 6451600"/>
              <a:gd name="connsiteX3" fmla="*/ 0 w 6096000"/>
              <a:gd name="connsiteY3" fmla="*/ 6451600 h 6451600"/>
            </a:gdLst>
            <a:ahLst/>
            <a:cxnLst>
              <a:cxn ang="0">
                <a:pos x="connsiteX0" y="connsiteY0"/>
              </a:cxn>
              <a:cxn ang="0">
                <a:pos x="connsiteX1" y="connsiteY1"/>
              </a:cxn>
              <a:cxn ang="0">
                <a:pos x="connsiteX2" y="connsiteY2"/>
              </a:cxn>
              <a:cxn ang="0">
                <a:pos x="connsiteX3" y="connsiteY3"/>
              </a:cxn>
            </a:cxnLst>
            <a:rect l="l" t="t" r="r" b="b"/>
            <a:pathLst>
              <a:path w="6096000" h="6451600">
                <a:moveTo>
                  <a:pt x="1612900" y="0"/>
                </a:moveTo>
                <a:lnTo>
                  <a:pt x="6096000" y="0"/>
                </a:lnTo>
                <a:lnTo>
                  <a:pt x="6096000" y="6451600"/>
                </a:lnTo>
                <a:lnTo>
                  <a:pt x="0" y="6451600"/>
                </a:lnTo>
                <a:close/>
              </a:path>
            </a:pathLst>
          </a:custGeom>
          <a:gradFill>
            <a:gsLst>
              <a:gs pos="99000">
                <a:srgbClr val="F99D1C"/>
              </a:gs>
              <a:gs pos="1000">
                <a:srgbClr val="EC008C"/>
              </a:gs>
            </a:gsLst>
            <a:lin ang="16200000" scaled="0"/>
          </a:gra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white"/>
              </a:solidFill>
              <a:effectLst/>
              <a:uLnTx/>
              <a:uFillTx/>
              <a:latin typeface="+mn-lt"/>
            </a:endParaRPr>
          </a:p>
        </p:txBody>
      </p:sp>
      <p:sp>
        <p:nvSpPr>
          <p:cNvPr id="35" name="Text Placeholder 2">
            <a:extLst>
              <a:ext uri="{FF2B5EF4-FFF2-40B4-BE49-F238E27FC236}">
                <a16:creationId xmlns:a16="http://schemas.microsoft.com/office/drawing/2014/main" id="{76D36011-025F-4E82-AC43-61888AB44C85}"/>
              </a:ext>
            </a:extLst>
          </p:cNvPr>
          <p:cNvSpPr>
            <a:spLocks noGrp="1"/>
          </p:cNvSpPr>
          <p:nvPr>
            <p:ph idx="13" hasCustomPrompt="1"/>
          </p:nvPr>
        </p:nvSpPr>
        <p:spPr>
          <a:xfrm>
            <a:off x="6436552" y="812801"/>
            <a:ext cx="5060825" cy="536416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6000" b="1" spc="-150" baseline="0">
                <a:latin typeface="+mj-lt"/>
              </a:defRPr>
            </a:lvl1pPr>
            <a:lvl2pPr marL="0" indent="0">
              <a:lnSpc>
                <a:spcPct val="83000"/>
              </a:lnSpc>
              <a:spcBef>
                <a:spcPts val="300"/>
              </a:spcBef>
              <a:spcAft>
                <a:spcPts val="3000"/>
              </a:spcAft>
              <a:buFont typeface="Arial" panose="020B0604020202020204" pitchFamily="34" charset="0"/>
              <a:buChar char="​"/>
              <a:defRPr sz="3000" spc="-30" baseline="0">
                <a:solidFill>
                  <a:schemeClr val="accent1"/>
                </a:solidFill>
                <a:latin typeface="+mn-lt"/>
              </a:defRPr>
            </a:lvl2pPr>
            <a:lvl3pPr marL="0" indent="0">
              <a:lnSpc>
                <a:spcPct val="120000"/>
              </a:lnSpc>
              <a:spcBef>
                <a:spcPts val="1200"/>
              </a:spcBef>
              <a:spcAft>
                <a:spcPts val="200"/>
              </a:spcAft>
              <a:buFont typeface="Arial" panose="020B0604020202020204" pitchFamily="34" charset="0"/>
              <a:buChar char="​"/>
              <a:defRPr sz="1800" kern="100" spc="-30" baseline="0">
                <a:solidFill>
                  <a:schemeClr val="tx1"/>
                </a:solidFill>
                <a:latin typeface="+mn-lt"/>
              </a:defRPr>
            </a:lvl3pPr>
            <a:lvl4pPr marL="173038" indent="-173038">
              <a:lnSpc>
                <a:spcPct val="90000"/>
              </a:lnSpc>
              <a:spcBef>
                <a:spcPts val="400"/>
              </a:spcBef>
              <a:spcAft>
                <a:spcPts val="400"/>
              </a:spcAft>
              <a:buClr>
                <a:schemeClr val="accent1"/>
              </a:buClr>
              <a:buFont typeface="Arial" panose="020B0604020202020204" pitchFamily="34" charset="0"/>
              <a:buChar char="•"/>
              <a:defRPr sz="1400" b="0" kern="100" spc="-30" baseline="0">
                <a:solidFill>
                  <a:schemeClr val="tx1"/>
                </a:solidFill>
                <a:latin typeface="+mn-lt"/>
              </a:defRPr>
            </a:lvl4pPr>
            <a:lvl5pPr marL="342900" indent="-169863">
              <a:lnSpc>
                <a:spcPct val="85000"/>
              </a:lnSpc>
              <a:spcBef>
                <a:spcPts val="200"/>
              </a:spcBef>
              <a:spcAft>
                <a:spcPts val="200"/>
              </a:spcAft>
              <a:buFont typeface="Arial" panose="020B0604020202020204" pitchFamily="34" charset="0"/>
              <a:buChar char="–"/>
              <a:defRPr sz="1200" kern="100" spc="-30" baseline="0">
                <a:solidFill>
                  <a:schemeClr val="tx1"/>
                </a:solidFill>
                <a:latin typeface="+mn-lt"/>
              </a:defRPr>
            </a:lvl5pPr>
            <a:lvl6pPr marL="0" indent="0">
              <a:lnSpc>
                <a:spcPct val="90000"/>
              </a:lnSpc>
              <a:spcBef>
                <a:spcPts val="1200"/>
              </a:spcBef>
              <a:spcAft>
                <a:spcPts val="0"/>
              </a:spcAft>
              <a:buFont typeface="Arial" panose="020B0604020202020204" pitchFamily="34" charset="0"/>
              <a:buChar char="​"/>
              <a:defRPr sz="2000" b="1" kern="100" spc="-50" baseline="0">
                <a:solidFill>
                  <a:schemeClr val="tx1"/>
                </a:solidFill>
                <a:latin typeface="Arial" panose="020B0604020202020204" pitchFamily="34" charset="0"/>
              </a:defRPr>
            </a:lvl6pPr>
            <a:lvl7pPr marL="0" indent="0">
              <a:lnSpc>
                <a:spcPct val="90000"/>
              </a:lnSpc>
              <a:spcBef>
                <a:spcPts val="0"/>
              </a:spcBef>
              <a:spcAft>
                <a:spcPts val="400"/>
              </a:spcAft>
              <a:buFont typeface="Arial" panose="020B0604020202020204" pitchFamily="34" charset="0"/>
              <a:buChar char="​"/>
              <a:defRPr sz="1600" kern="100" spc="-30" baseline="0">
                <a:solidFill>
                  <a:schemeClr val="accent1"/>
                </a:solidFill>
                <a:latin typeface="+mn-lt"/>
              </a:defRPr>
            </a:lvl7pPr>
            <a:lvl8pPr marL="0" indent="0">
              <a:lnSpc>
                <a:spcPct val="120000"/>
              </a:lnSpc>
              <a:spcBef>
                <a:spcPts val="400"/>
              </a:spcBef>
              <a:spcAft>
                <a:spcPts val="400"/>
              </a:spcAft>
              <a:buFont typeface="Arial" panose="020B0604020202020204" pitchFamily="34" charset="0"/>
              <a:buChar char="​"/>
              <a:defRPr sz="1400" kern="100" spc="-30" baseline="0">
                <a:solidFill>
                  <a:schemeClr val="tx1"/>
                </a:solidFill>
                <a:latin typeface="+mn-lt"/>
              </a:defRPr>
            </a:lvl8pPr>
            <a:lvl9pPr marL="114300" indent="-114300">
              <a:lnSpc>
                <a:spcPct val="80000"/>
              </a:lnSpc>
              <a:spcBef>
                <a:spcPts val="600"/>
              </a:spcBef>
              <a:spcAft>
                <a:spcPts val="0"/>
              </a:spcAft>
              <a:buClr>
                <a:schemeClr val="accent4"/>
              </a:buClr>
              <a:buFont typeface="Arial" panose="020B0604020202020204" pitchFamily="34" charset="0"/>
              <a:buChar char="•"/>
              <a:defRPr sz="1200" b="0" kern="100" spc="-30" baseline="0">
                <a:solidFill>
                  <a:schemeClr val="tx1"/>
                </a:solidFill>
                <a:latin typeface="+mn-lt"/>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pic>
        <p:nvPicPr>
          <p:cNvPr id="8" name="Graphic 7">
            <a:extLst>
              <a:ext uri="{FF2B5EF4-FFF2-40B4-BE49-F238E27FC236}">
                <a16:creationId xmlns:a16="http://schemas.microsoft.com/office/drawing/2014/main" id="{883205D1-C4B0-44E1-A8A3-409825958F1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68417" y="6398745"/>
            <a:ext cx="1737783" cy="232711"/>
          </a:xfrm>
          <a:prstGeom prst="rect">
            <a:avLst/>
          </a:prstGeom>
        </p:spPr>
      </p:pic>
      <p:sp>
        <p:nvSpPr>
          <p:cNvPr id="9" name="Picture Placeholder 8">
            <a:extLst>
              <a:ext uri="{FF2B5EF4-FFF2-40B4-BE49-F238E27FC236}">
                <a16:creationId xmlns:a16="http://schemas.microsoft.com/office/drawing/2014/main" id="{2DD5DBD0-C8EA-45AD-B1FC-DFCF18B47F60}"/>
              </a:ext>
            </a:extLst>
          </p:cNvPr>
          <p:cNvSpPr>
            <a:spLocks noGrp="1"/>
          </p:cNvSpPr>
          <p:nvPr>
            <p:ph type="pic" sz="quarter" idx="15"/>
          </p:nvPr>
        </p:nvSpPr>
        <p:spPr>
          <a:xfrm>
            <a:off x="1" y="-1"/>
            <a:ext cx="5838898" cy="6858000"/>
          </a:xfrm>
          <a:custGeom>
            <a:avLst/>
            <a:gdLst>
              <a:gd name="connsiteX0" fmla="*/ 0 w 5838898"/>
              <a:gd name="connsiteY0" fmla="*/ 0 h 6858000"/>
              <a:gd name="connsiteX1" fmla="*/ 4124398 w 5838898"/>
              <a:gd name="connsiteY1" fmla="*/ 0 h 6858000"/>
              <a:gd name="connsiteX2" fmla="*/ 5838898 w 5838898"/>
              <a:gd name="connsiteY2" fmla="*/ 6858000 h 6858000"/>
              <a:gd name="connsiteX3" fmla="*/ 0 w 5838898"/>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838898" h="6858000">
                <a:moveTo>
                  <a:pt x="0" y="0"/>
                </a:moveTo>
                <a:lnTo>
                  <a:pt x="4124398" y="0"/>
                </a:lnTo>
                <a:lnTo>
                  <a:pt x="5838898" y="6858000"/>
                </a:lnTo>
                <a:lnTo>
                  <a:pt x="0" y="6858000"/>
                </a:lnTo>
                <a:close/>
              </a:path>
            </a:pathLst>
          </a:custGeom>
          <a:solidFill>
            <a:schemeClr val="bg2"/>
          </a:solidFill>
        </p:spPr>
        <p:txBody>
          <a:bodyPr wrap="square" lIns="228600" tIns="228600" rIns="228600" bIns="228600">
            <a:noAutofit/>
          </a:bodyPr>
          <a:lstStyle>
            <a:lvl1pPr algn="ctr">
              <a:defRPr>
                <a:latin typeface="+mn-lt"/>
              </a:defRPr>
            </a:lvl1pPr>
          </a:lstStyle>
          <a:p>
            <a:r>
              <a:rPr lang="en-US"/>
              <a:t>Click icon to add picture</a:t>
            </a:r>
            <a:endParaRPr lang="en-US" dirty="0"/>
          </a:p>
        </p:txBody>
      </p:sp>
      <p:sp>
        <p:nvSpPr>
          <p:cNvPr id="6" name="Rectangle 5">
            <a:extLst>
              <a:ext uri="{FF2B5EF4-FFF2-40B4-BE49-F238E27FC236}">
                <a16:creationId xmlns:a16="http://schemas.microsoft.com/office/drawing/2014/main" id="{4E4DA6BA-6F7F-804A-9600-14CD5B72B225}"/>
              </a:ext>
            </a:extLst>
          </p:cNvPr>
          <p:cNvSpPr/>
          <p:nvPr/>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17851009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preserve="1">
  <p:cSld name="Photo Banner Right">
    <p:spTree>
      <p:nvGrpSpPr>
        <p:cNvPr id="1" name=""/>
        <p:cNvGrpSpPr/>
        <p:nvPr/>
      </p:nvGrpSpPr>
      <p:grpSpPr>
        <a:xfrm>
          <a:off x="0" y="0"/>
          <a:ext cx="0" cy="0"/>
          <a:chOff x="0" y="0"/>
          <a:chExt cx="0" cy="0"/>
        </a:xfrm>
      </p:grpSpPr>
      <p:sp>
        <p:nvSpPr>
          <p:cNvPr id="7" name="Text Placeholder 2">
            <a:extLst>
              <a:ext uri="{FF2B5EF4-FFF2-40B4-BE49-F238E27FC236}">
                <a16:creationId xmlns:a16="http://schemas.microsoft.com/office/drawing/2014/main" id="{EFC0DF40-78B6-4618-912D-45DA7440B99C}"/>
              </a:ext>
            </a:extLst>
          </p:cNvPr>
          <p:cNvSpPr>
            <a:spLocks noGrp="1"/>
          </p:cNvSpPr>
          <p:nvPr>
            <p:ph idx="16" hasCustomPrompt="1"/>
          </p:nvPr>
        </p:nvSpPr>
        <p:spPr>
          <a:xfrm>
            <a:off x="685801" y="812801"/>
            <a:ext cx="5067300" cy="536416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6000" b="1" spc="-150" baseline="0">
                <a:latin typeface="+mj-lt"/>
              </a:defRPr>
            </a:lvl1pPr>
            <a:lvl2pPr marL="0" indent="0">
              <a:lnSpc>
                <a:spcPct val="83000"/>
              </a:lnSpc>
              <a:spcBef>
                <a:spcPts val="300"/>
              </a:spcBef>
              <a:spcAft>
                <a:spcPts val="3000"/>
              </a:spcAft>
              <a:buFont typeface="Arial" panose="020B0604020202020204" pitchFamily="34" charset="0"/>
              <a:buChar char="​"/>
              <a:defRPr sz="3000" spc="-30" baseline="0">
                <a:solidFill>
                  <a:schemeClr val="accent1"/>
                </a:solidFill>
                <a:latin typeface="+mn-lt"/>
              </a:defRPr>
            </a:lvl2pPr>
            <a:lvl3pPr marL="0" indent="0">
              <a:lnSpc>
                <a:spcPct val="120000"/>
              </a:lnSpc>
              <a:spcBef>
                <a:spcPts val="1200"/>
              </a:spcBef>
              <a:spcAft>
                <a:spcPts val="200"/>
              </a:spcAft>
              <a:buFont typeface="Arial" panose="020B0604020202020204" pitchFamily="34" charset="0"/>
              <a:buChar char="​"/>
              <a:defRPr sz="1800" kern="100" spc="-30" baseline="0">
                <a:solidFill>
                  <a:schemeClr val="tx1"/>
                </a:solidFill>
                <a:latin typeface="+mn-lt"/>
              </a:defRPr>
            </a:lvl3pPr>
            <a:lvl4pPr marL="173038" indent="-173038">
              <a:lnSpc>
                <a:spcPct val="90000"/>
              </a:lnSpc>
              <a:spcBef>
                <a:spcPts val="400"/>
              </a:spcBef>
              <a:spcAft>
                <a:spcPts val="400"/>
              </a:spcAft>
              <a:buClr>
                <a:schemeClr val="accent1"/>
              </a:buClr>
              <a:buFont typeface="Arial" panose="020B0604020202020204" pitchFamily="34" charset="0"/>
              <a:buChar char="•"/>
              <a:defRPr sz="1400" b="0" kern="100" spc="-30" baseline="0">
                <a:solidFill>
                  <a:schemeClr val="tx1"/>
                </a:solidFill>
                <a:latin typeface="+mn-lt"/>
              </a:defRPr>
            </a:lvl4pPr>
            <a:lvl5pPr marL="342900" indent="-169863">
              <a:lnSpc>
                <a:spcPct val="85000"/>
              </a:lnSpc>
              <a:spcBef>
                <a:spcPts val="200"/>
              </a:spcBef>
              <a:spcAft>
                <a:spcPts val="200"/>
              </a:spcAft>
              <a:buFont typeface="Arial" panose="020B0604020202020204" pitchFamily="34" charset="0"/>
              <a:buChar char="–"/>
              <a:defRPr sz="1200" kern="100" spc="-30" baseline="0">
                <a:solidFill>
                  <a:schemeClr val="tx1"/>
                </a:solidFill>
                <a:latin typeface="+mn-lt"/>
              </a:defRPr>
            </a:lvl5pPr>
            <a:lvl6pPr marL="0" indent="0">
              <a:lnSpc>
                <a:spcPct val="90000"/>
              </a:lnSpc>
              <a:spcBef>
                <a:spcPts val="1200"/>
              </a:spcBef>
              <a:spcAft>
                <a:spcPts val="0"/>
              </a:spcAft>
              <a:buFont typeface="Arial" panose="020B0604020202020204" pitchFamily="34" charset="0"/>
              <a:buChar char="​"/>
              <a:defRPr sz="2000" b="1" kern="100" spc="-50" baseline="0">
                <a:solidFill>
                  <a:schemeClr val="tx1"/>
                </a:solidFill>
                <a:latin typeface="+mj-lt"/>
              </a:defRPr>
            </a:lvl6pPr>
            <a:lvl7pPr marL="0" indent="0">
              <a:lnSpc>
                <a:spcPct val="90000"/>
              </a:lnSpc>
              <a:spcBef>
                <a:spcPts val="0"/>
              </a:spcBef>
              <a:spcAft>
                <a:spcPts val="400"/>
              </a:spcAft>
              <a:buFont typeface="Arial" panose="020B0604020202020204" pitchFamily="34" charset="0"/>
              <a:buChar char="​"/>
              <a:defRPr sz="1400" kern="100" spc="-30" baseline="0">
                <a:solidFill>
                  <a:schemeClr val="accent1"/>
                </a:solidFill>
                <a:latin typeface="+mn-lt"/>
              </a:defRPr>
            </a:lvl7pPr>
            <a:lvl8pPr marL="0" indent="0">
              <a:lnSpc>
                <a:spcPct val="120000"/>
              </a:lnSpc>
              <a:spcBef>
                <a:spcPts val="400"/>
              </a:spcBef>
              <a:spcAft>
                <a:spcPts val="400"/>
              </a:spcAft>
              <a:buFont typeface="Arial" panose="020B0604020202020204" pitchFamily="34" charset="0"/>
              <a:buChar char="​"/>
              <a:defRPr sz="1400" b="0" kern="100" spc="-30" baseline="0">
                <a:solidFill>
                  <a:schemeClr val="tx1"/>
                </a:solidFill>
                <a:latin typeface="+mn-lt"/>
              </a:defRPr>
            </a:lvl8pPr>
            <a:lvl9pPr marL="114300" indent="-114300">
              <a:lnSpc>
                <a:spcPct val="80000"/>
              </a:lnSpc>
              <a:spcBef>
                <a:spcPts val="600"/>
              </a:spcBef>
              <a:spcAft>
                <a:spcPts val="0"/>
              </a:spcAft>
              <a:buClr>
                <a:schemeClr val="accent4"/>
              </a:buClr>
              <a:buFont typeface="Arial" panose="020B0604020202020204" pitchFamily="34" charset="0"/>
              <a:buChar char="•"/>
              <a:defRPr sz="1200" b="0" kern="100" spc="-30" baseline="0">
                <a:solidFill>
                  <a:schemeClr val="tx1"/>
                </a:solidFill>
                <a:latin typeface="+mn-lt"/>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sp>
        <p:nvSpPr>
          <p:cNvPr id="20" name="Freeform: Shape 19">
            <a:extLst>
              <a:ext uri="{FF2B5EF4-FFF2-40B4-BE49-F238E27FC236}">
                <a16:creationId xmlns:a16="http://schemas.microsoft.com/office/drawing/2014/main" id="{FDD0DDD1-078D-4B98-81D6-EBCAD4B78268}"/>
              </a:ext>
            </a:extLst>
          </p:cNvPr>
          <p:cNvSpPr/>
          <p:nvPr/>
        </p:nvSpPr>
        <p:spPr bwMode="ltGray">
          <a:xfrm flipV="1">
            <a:off x="6718299" y="716372"/>
            <a:ext cx="4385176" cy="5341343"/>
          </a:xfrm>
          <a:custGeom>
            <a:avLst/>
            <a:gdLst>
              <a:gd name="connsiteX0" fmla="*/ 0 w 5067300"/>
              <a:gd name="connsiteY0" fmla="*/ 6172200 h 6172200"/>
              <a:gd name="connsiteX1" fmla="*/ 5067300 w 5067300"/>
              <a:gd name="connsiteY1" fmla="*/ 6172200 h 6172200"/>
              <a:gd name="connsiteX2" fmla="*/ 5067300 w 5067300"/>
              <a:gd name="connsiteY2" fmla="*/ 0 h 6172200"/>
              <a:gd name="connsiteX3" fmla="*/ 0 w 5067300"/>
              <a:gd name="connsiteY3" fmla="*/ 328665 h 6172200"/>
              <a:gd name="connsiteX4" fmla="*/ 0 w 5067300"/>
              <a:gd name="connsiteY4" fmla="*/ 6172200 h 6172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67300" h="6172200">
                <a:moveTo>
                  <a:pt x="0" y="6172200"/>
                </a:moveTo>
                <a:lnTo>
                  <a:pt x="5067300" y="6172200"/>
                </a:lnTo>
                <a:lnTo>
                  <a:pt x="5067300" y="0"/>
                </a:lnTo>
                <a:lnTo>
                  <a:pt x="0" y="328665"/>
                </a:lnTo>
                <a:lnTo>
                  <a:pt x="0" y="6172200"/>
                </a:lnTo>
                <a:close/>
              </a:path>
            </a:pathLst>
          </a:custGeom>
          <a:gradFill>
            <a:gsLst>
              <a:gs pos="81000">
                <a:srgbClr val="F99D1C"/>
              </a:gs>
              <a:gs pos="11000">
                <a:srgbClr val="EC008C"/>
              </a:gs>
            </a:gsLst>
            <a:path path="circle">
              <a:fillToRect r="100000" b="100000"/>
            </a:path>
          </a:gra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lt"/>
              <a:ea typeface="+mn-ea"/>
              <a:cs typeface="+mn-cs"/>
            </a:endParaRPr>
          </a:p>
        </p:txBody>
      </p:sp>
      <p:pic>
        <p:nvPicPr>
          <p:cNvPr id="11" name="Graphic 10">
            <a:extLst>
              <a:ext uri="{FF2B5EF4-FFF2-40B4-BE49-F238E27FC236}">
                <a16:creationId xmlns:a16="http://schemas.microsoft.com/office/drawing/2014/main" id="{74056DA5-C6C1-4A76-B12E-66A8143876C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68417" y="6398745"/>
            <a:ext cx="1737783" cy="232711"/>
          </a:xfrm>
          <a:prstGeom prst="rect">
            <a:avLst/>
          </a:prstGeom>
        </p:spPr>
      </p:pic>
      <p:sp>
        <p:nvSpPr>
          <p:cNvPr id="9" name="Picture Placeholder 8">
            <a:extLst>
              <a:ext uri="{FF2B5EF4-FFF2-40B4-BE49-F238E27FC236}">
                <a16:creationId xmlns:a16="http://schemas.microsoft.com/office/drawing/2014/main" id="{7AA8A5E4-86DB-454C-8020-C7FE6DADF095}"/>
              </a:ext>
            </a:extLst>
          </p:cNvPr>
          <p:cNvSpPr>
            <a:spLocks noGrp="1"/>
          </p:cNvSpPr>
          <p:nvPr>
            <p:ph type="pic" sz="quarter" idx="15"/>
          </p:nvPr>
        </p:nvSpPr>
        <p:spPr>
          <a:xfrm>
            <a:off x="6438899" y="0"/>
            <a:ext cx="5067300" cy="5948680"/>
          </a:xfrm>
          <a:custGeom>
            <a:avLst/>
            <a:gdLst>
              <a:gd name="connsiteX0" fmla="*/ 0 w 5067300"/>
              <a:gd name="connsiteY0" fmla="*/ 0 h 5948680"/>
              <a:gd name="connsiteX1" fmla="*/ 5067300 w 5067300"/>
              <a:gd name="connsiteY1" fmla="*/ 0 h 5948680"/>
              <a:gd name="connsiteX2" fmla="*/ 5067300 w 5067300"/>
              <a:gd name="connsiteY2" fmla="*/ 5948680 h 5948680"/>
              <a:gd name="connsiteX3" fmla="*/ 0 w 5067300"/>
              <a:gd name="connsiteY3" fmla="*/ 5620015 h 5948680"/>
            </a:gdLst>
            <a:ahLst/>
            <a:cxnLst>
              <a:cxn ang="0">
                <a:pos x="connsiteX0" y="connsiteY0"/>
              </a:cxn>
              <a:cxn ang="0">
                <a:pos x="connsiteX1" y="connsiteY1"/>
              </a:cxn>
              <a:cxn ang="0">
                <a:pos x="connsiteX2" y="connsiteY2"/>
              </a:cxn>
              <a:cxn ang="0">
                <a:pos x="connsiteX3" y="connsiteY3"/>
              </a:cxn>
            </a:cxnLst>
            <a:rect l="l" t="t" r="r" b="b"/>
            <a:pathLst>
              <a:path w="5067300" h="5948680">
                <a:moveTo>
                  <a:pt x="0" y="0"/>
                </a:moveTo>
                <a:lnTo>
                  <a:pt x="5067300" y="0"/>
                </a:lnTo>
                <a:lnTo>
                  <a:pt x="5067300" y="5948680"/>
                </a:lnTo>
                <a:lnTo>
                  <a:pt x="0" y="5620015"/>
                </a:lnTo>
                <a:close/>
              </a:path>
            </a:pathLst>
          </a:custGeom>
          <a:solidFill>
            <a:schemeClr val="bg2"/>
          </a:solidFill>
        </p:spPr>
        <p:txBody>
          <a:bodyPr wrap="square" lIns="228600" tIns="228600" rIns="228600" bIns="228600">
            <a:noAutofit/>
          </a:bodyPr>
          <a:lstStyle>
            <a:lvl1pPr algn="ctr">
              <a:defRPr>
                <a:latin typeface="+mn-lt"/>
              </a:defRPr>
            </a:lvl1pPr>
          </a:lstStyle>
          <a:p>
            <a:r>
              <a:rPr lang="en-US"/>
              <a:t>Click icon to add picture</a:t>
            </a:r>
            <a:endParaRPr lang="en-US" dirty="0"/>
          </a:p>
        </p:txBody>
      </p:sp>
      <p:sp>
        <p:nvSpPr>
          <p:cNvPr id="6" name="Rectangle 5">
            <a:extLst>
              <a:ext uri="{FF2B5EF4-FFF2-40B4-BE49-F238E27FC236}">
                <a16:creationId xmlns:a16="http://schemas.microsoft.com/office/drawing/2014/main" id="{DA927F2A-C1AE-504B-A2D0-4628BA9FDDAF}"/>
              </a:ext>
            </a:extLst>
          </p:cNvPr>
          <p:cNvSpPr/>
          <p:nvPr/>
        </p:nvSpPr>
        <p:spPr>
          <a:xfrm>
            <a:off x="28121" y="661988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10785995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preserve="1">
  <p:cSld name="Photo Banner Left">
    <p:spTree>
      <p:nvGrpSpPr>
        <p:cNvPr id="1" name=""/>
        <p:cNvGrpSpPr/>
        <p:nvPr/>
      </p:nvGrpSpPr>
      <p:grpSpPr>
        <a:xfrm>
          <a:off x="0" y="0"/>
          <a:ext cx="0" cy="0"/>
          <a:chOff x="0" y="0"/>
          <a:chExt cx="0" cy="0"/>
        </a:xfrm>
      </p:grpSpPr>
      <p:sp>
        <p:nvSpPr>
          <p:cNvPr id="7" name="Text Placeholder 2">
            <a:extLst>
              <a:ext uri="{FF2B5EF4-FFF2-40B4-BE49-F238E27FC236}">
                <a16:creationId xmlns:a16="http://schemas.microsoft.com/office/drawing/2014/main" id="{EFC0DF40-78B6-4618-912D-45DA7440B99C}"/>
              </a:ext>
            </a:extLst>
          </p:cNvPr>
          <p:cNvSpPr>
            <a:spLocks noGrp="1"/>
          </p:cNvSpPr>
          <p:nvPr>
            <p:ph idx="16" hasCustomPrompt="1"/>
          </p:nvPr>
        </p:nvSpPr>
        <p:spPr>
          <a:xfrm>
            <a:off x="6438900" y="812801"/>
            <a:ext cx="5067300" cy="536416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6000" b="1" spc="-150" baseline="0">
                <a:latin typeface="+mj-lt"/>
              </a:defRPr>
            </a:lvl1pPr>
            <a:lvl2pPr marL="0" indent="0">
              <a:lnSpc>
                <a:spcPct val="83000"/>
              </a:lnSpc>
              <a:spcBef>
                <a:spcPts val="300"/>
              </a:spcBef>
              <a:spcAft>
                <a:spcPts val="3000"/>
              </a:spcAft>
              <a:buFont typeface="Arial" panose="020B0604020202020204" pitchFamily="34" charset="0"/>
              <a:buChar char="​"/>
              <a:defRPr sz="3000" spc="-30" baseline="0">
                <a:solidFill>
                  <a:schemeClr val="accent1"/>
                </a:solidFill>
                <a:latin typeface="+mn-lt"/>
              </a:defRPr>
            </a:lvl2pPr>
            <a:lvl3pPr marL="0" indent="0">
              <a:lnSpc>
                <a:spcPct val="120000"/>
              </a:lnSpc>
              <a:spcBef>
                <a:spcPts val="1200"/>
              </a:spcBef>
              <a:spcAft>
                <a:spcPts val="200"/>
              </a:spcAft>
              <a:buFont typeface="Arial" panose="020B0604020202020204" pitchFamily="34" charset="0"/>
              <a:buChar char="​"/>
              <a:defRPr sz="1800" kern="100" spc="-30" baseline="0">
                <a:solidFill>
                  <a:schemeClr val="tx1"/>
                </a:solidFill>
                <a:latin typeface="+mn-lt"/>
              </a:defRPr>
            </a:lvl3pPr>
            <a:lvl4pPr marL="173038" indent="-173038">
              <a:lnSpc>
                <a:spcPct val="90000"/>
              </a:lnSpc>
              <a:spcBef>
                <a:spcPts val="400"/>
              </a:spcBef>
              <a:spcAft>
                <a:spcPts val="400"/>
              </a:spcAft>
              <a:buClr>
                <a:schemeClr val="accent1"/>
              </a:buClr>
              <a:buFont typeface="Arial" panose="020B0604020202020204" pitchFamily="34" charset="0"/>
              <a:buChar char="•"/>
              <a:defRPr sz="1400" b="0" kern="100" spc="-30" baseline="0">
                <a:solidFill>
                  <a:schemeClr val="tx1"/>
                </a:solidFill>
                <a:latin typeface="+mn-lt"/>
              </a:defRPr>
            </a:lvl4pPr>
            <a:lvl5pPr marL="342900" indent="-169863">
              <a:lnSpc>
                <a:spcPct val="85000"/>
              </a:lnSpc>
              <a:spcBef>
                <a:spcPts val="200"/>
              </a:spcBef>
              <a:spcAft>
                <a:spcPts val="200"/>
              </a:spcAft>
              <a:buFont typeface="Arial" panose="020B0604020202020204" pitchFamily="34" charset="0"/>
              <a:buChar char="–"/>
              <a:defRPr sz="1200" kern="100" spc="-30" baseline="0">
                <a:solidFill>
                  <a:schemeClr val="tx1"/>
                </a:solidFill>
                <a:latin typeface="+mn-lt"/>
              </a:defRPr>
            </a:lvl5pPr>
            <a:lvl6pPr marL="0" indent="0">
              <a:lnSpc>
                <a:spcPct val="90000"/>
              </a:lnSpc>
              <a:spcBef>
                <a:spcPts val="1200"/>
              </a:spcBef>
              <a:spcAft>
                <a:spcPts val="0"/>
              </a:spcAft>
              <a:buFont typeface="Arial" panose="020B0604020202020204" pitchFamily="34" charset="0"/>
              <a:buChar char="​"/>
              <a:defRPr sz="2000" b="1" kern="100" spc="-50" baseline="0">
                <a:solidFill>
                  <a:schemeClr val="tx1"/>
                </a:solidFill>
                <a:latin typeface="Arial" panose="020B0604020202020204" pitchFamily="34" charset="0"/>
              </a:defRPr>
            </a:lvl6pPr>
            <a:lvl7pPr marL="0" indent="0">
              <a:lnSpc>
                <a:spcPct val="90000"/>
              </a:lnSpc>
              <a:spcBef>
                <a:spcPts val="0"/>
              </a:spcBef>
              <a:spcAft>
                <a:spcPts val="400"/>
              </a:spcAft>
              <a:buFont typeface="Arial" panose="020B0604020202020204" pitchFamily="34" charset="0"/>
              <a:buChar char="​"/>
              <a:defRPr sz="1400" kern="100" spc="-30" baseline="0">
                <a:solidFill>
                  <a:schemeClr val="accent1"/>
                </a:solidFill>
                <a:latin typeface="+mn-lt"/>
              </a:defRPr>
            </a:lvl7pPr>
            <a:lvl8pPr marL="0" indent="0">
              <a:lnSpc>
                <a:spcPct val="120000"/>
              </a:lnSpc>
              <a:spcBef>
                <a:spcPts val="400"/>
              </a:spcBef>
              <a:spcAft>
                <a:spcPts val="400"/>
              </a:spcAft>
              <a:buFont typeface="Arial" panose="020B0604020202020204" pitchFamily="34" charset="0"/>
              <a:buChar char="​"/>
              <a:defRPr sz="1400" kern="100" spc="-30" baseline="0">
                <a:solidFill>
                  <a:schemeClr val="tx1"/>
                </a:solidFill>
                <a:latin typeface="+mn-lt"/>
              </a:defRPr>
            </a:lvl8pPr>
            <a:lvl9pPr marL="114300" indent="-114300">
              <a:lnSpc>
                <a:spcPct val="80000"/>
              </a:lnSpc>
              <a:spcBef>
                <a:spcPts val="600"/>
              </a:spcBef>
              <a:spcAft>
                <a:spcPts val="0"/>
              </a:spcAft>
              <a:buClr>
                <a:schemeClr val="accent4"/>
              </a:buClr>
              <a:buFont typeface="Arial" panose="020B0604020202020204" pitchFamily="34" charset="0"/>
              <a:buChar char="•"/>
              <a:defRPr sz="1200" b="0" kern="100" spc="-30" baseline="0">
                <a:solidFill>
                  <a:schemeClr val="tx1"/>
                </a:solidFill>
                <a:latin typeface="+mn-lt"/>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sp>
        <p:nvSpPr>
          <p:cNvPr id="19" name="Freeform: Shape 18">
            <a:extLst>
              <a:ext uri="{FF2B5EF4-FFF2-40B4-BE49-F238E27FC236}">
                <a16:creationId xmlns:a16="http://schemas.microsoft.com/office/drawing/2014/main" id="{4DE12598-DCAF-4367-8DA6-EA833160A170}"/>
              </a:ext>
            </a:extLst>
          </p:cNvPr>
          <p:cNvSpPr/>
          <p:nvPr/>
        </p:nvSpPr>
        <p:spPr bwMode="ltGray">
          <a:xfrm flipV="1">
            <a:off x="965200" y="716372"/>
            <a:ext cx="4385176" cy="5341343"/>
          </a:xfrm>
          <a:custGeom>
            <a:avLst/>
            <a:gdLst>
              <a:gd name="connsiteX0" fmla="*/ 0 w 5067300"/>
              <a:gd name="connsiteY0" fmla="*/ 6172200 h 6172200"/>
              <a:gd name="connsiteX1" fmla="*/ 5067300 w 5067300"/>
              <a:gd name="connsiteY1" fmla="*/ 6172200 h 6172200"/>
              <a:gd name="connsiteX2" fmla="*/ 5067300 w 5067300"/>
              <a:gd name="connsiteY2" fmla="*/ 0 h 6172200"/>
              <a:gd name="connsiteX3" fmla="*/ 0 w 5067300"/>
              <a:gd name="connsiteY3" fmla="*/ 328665 h 6172200"/>
              <a:gd name="connsiteX4" fmla="*/ 0 w 5067300"/>
              <a:gd name="connsiteY4" fmla="*/ 6172200 h 6172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67300" h="6172200">
                <a:moveTo>
                  <a:pt x="0" y="6172200"/>
                </a:moveTo>
                <a:lnTo>
                  <a:pt x="5067300" y="6172200"/>
                </a:lnTo>
                <a:lnTo>
                  <a:pt x="5067300" y="0"/>
                </a:lnTo>
                <a:lnTo>
                  <a:pt x="0" y="328665"/>
                </a:lnTo>
                <a:lnTo>
                  <a:pt x="0" y="6172200"/>
                </a:lnTo>
                <a:close/>
              </a:path>
            </a:pathLst>
          </a:custGeom>
          <a:gradFill>
            <a:gsLst>
              <a:gs pos="81000">
                <a:srgbClr val="F99D1C"/>
              </a:gs>
              <a:gs pos="11000">
                <a:srgbClr val="EC008C"/>
              </a:gs>
            </a:gsLst>
            <a:path path="circle">
              <a:fillToRect r="100000" b="100000"/>
            </a:path>
          </a:gra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lt"/>
              <a:ea typeface="+mn-ea"/>
              <a:cs typeface="+mn-cs"/>
            </a:endParaRPr>
          </a:p>
        </p:txBody>
      </p:sp>
      <p:pic>
        <p:nvPicPr>
          <p:cNvPr id="11" name="Graphic 10">
            <a:extLst>
              <a:ext uri="{FF2B5EF4-FFF2-40B4-BE49-F238E27FC236}">
                <a16:creationId xmlns:a16="http://schemas.microsoft.com/office/drawing/2014/main" id="{A0330D9C-4CFE-4F80-9954-71E8E963282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68417" y="6398745"/>
            <a:ext cx="1737783" cy="232711"/>
          </a:xfrm>
          <a:prstGeom prst="rect">
            <a:avLst/>
          </a:prstGeom>
        </p:spPr>
      </p:pic>
      <p:sp>
        <p:nvSpPr>
          <p:cNvPr id="9" name="Picture Placeholder 8">
            <a:extLst>
              <a:ext uri="{FF2B5EF4-FFF2-40B4-BE49-F238E27FC236}">
                <a16:creationId xmlns:a16="http://schemas.microsoft.com/office/drawing/2014/main" id="{F63D0BCA-F129-419F-A0B5-08732864B9EE}"/>
              </a:ext>
            </a:extLst>
          </p:cNvPr>
          <p:cNvSpPr>
            <a:spLocks noGrp="1"/>
          </p:cNvSpPr>
          <p:nvPr>
            <p:ph type="pic" sz="quarter" idx="15"/>
          </p:nvPr>
        </p:nvSpPr>
        <p:spPr>
          <a:xfrm>
            <a:off x="685800" y="0"/>
            <a:ext cx="5067300" cy="5948680"/>
          </a:xfrm>
          <a:custGeom>
            <a:avLst/>
            <a:gdLst>
              <a:gd name="connsiteX0" fmla="*/ 0 w 5067300"/>
              <a:gd name="connsiteY0" fmla="*/ 0 h 5948680"/>
              <a:gd name="connsiteX1" fmla="*/ 5067300 w 5067300"/>
              <a:gd name="connsiteY1" fmla="*/ 0 h 5948680"/>
              <a:gd name="connsiteX2" fmla="*/ 5067300 w 5067300"/>
              <a:gd name="connsiteY2" fmla="*/ 5948680 h 5948680"/>
              <a:gd name="connsiteX3" fmla="*/ 0 w 5067300"/>
              <a:gd name="connsiteY3" fmla="*/ 5620015 h 5948680"/>
            </a:gdLst>
            <a:ahLst/>
            <a:cxnLst>
              <a:cxn ang="0">
                <a:pos x="connsiteX0" y="connsiteY0"/>
              </a:cxn>
              <a:cxn ang="0">
                <a:pos x="connsiteX1" y="connsiteY1"/>
              </a:cxn>
              <a:cxn ang="0">
                <a:pos x="connsiteX2" y="connsiteY2"/>
              </a:cxn>
              <a:cxn ang="0">
                <a:pos x="connsiteX3" y="connsiteY3"/>
              </a:cxn>
            </a:cxnLst>
            <a:rect l="l" t="t" r="r" b="b"/>
            <a:pathLst>
              <a:path w="5067300" h="5948680">
                <a:moveTo>
                  <a:pt x="0" y="0"/>
                </a:moveTo>
                <a:lnTo>
                  <a:pt x="5067300" y="0"/>
                </a:lnTo>
                <a:lnTo>
                  <a:pt x="5067300" y="5948680"/>
                </a:lnTo>
                <a:lnTo>
                  <a:pt x="0" y="5620015"/>
                </a:lnTo>
                <a:close/>
              </a:path>
            </a:pathLst>
          </a:custGeom>
          <a:solidFill>
            <a:schemeClr val="bg2"/>
          </a:solidFill>
        </p:spPr>
        <p:txBody>
          <a:bodyPr wrap="square" lIns="228600" tIns="228600" rIns="228600" bIns="228600">
            <a:noAutofit/>
          </a:bodyPr>
          <a:lstStyle>
            <a:lvl1pPr algn="ctr">
              <a:defRPr>
                <a:latin typeface="+mn-lt"/>
              </a:defRPr>
            </a:lvl1pPr>
          </a:lstStyle>
          <a:p>
            <a:r>
              <a:rPr lang="en-US"/>
              <a:t>Click icon to add picture</a:t>
            </a:r>
            <a:endParaRPr lang="en-US" dirty="0"/>
          </a:p>
        </p:txBody>
      </p:sp>
      <p:sp>
        <p:nvSpPr>
          <p:cNvPr id="6" name="Rectangle 5">
            <a:extLst>
              <a:ext uri="{FF2B5EF4-FFF2-40B4-BE49-F238E27FC236}">
                <a16:creationId xmlns:a16="http://schemas.microsoft.com/office/drawing/2014/main" id="{7FCC4F6A-AA71-9A42-9DB6-B9CB7B7B83DC}"/>
              </a:ext>
            </a:extLst>
          </p:cNvPr>
          <p:cNvSpPr/>
          <p:nvPr/>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368758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preserve="1">
  <p:cSld name="Photo Bottom">
    <p:spTree>
      <p:nvGrpSpPr>
        <p:cNvPr id="1" name=""/>
        <p:cNvGrpSpPr/>
        <p:nvPr/>
      </p:nvGrpSpPr>
      <p:grpSpPr>
        <a:xfrm>
          <a:off x="0" y="0"/>
          <a:ext cx="0" cy="0"/>
          <a:chOff x="0" y="0"/>
          <a:chExt cx="0" cy="0"/>
        </a:xfrm>
      </p:grpSpPr>
      <p:sp>
        <p:nvSpPr>
          <p:cNvPr id="32" name="Freeform: Shape 31">
            <a:extLst>
              <a:ext uri="{FF2B5EF4-FFF2-40B4-BE49-F238E27FC236}">
                <a16:creationId xmlns:a16="http://schemas.microsoft.com/office/drawing/2014/main" id="{80958485-5FA1-4D3D-AA62-8788763740BF}"/>
              </a:ext>
            </a:extLst>
          </p:cNvPr>
          <p:cNvSpPr/>
          <p:nvPr/>
        </p:nvSpPr>
        <p:spPr bwMode="ltGray">
          <a:xfrm>
            <a:off x="685799" y="2938077"/>
            <a:ext cx="10820398" cy="3234124"/>
          </a:xfrm>
          <a:custGeom>
            <a:avLst/>
            <a:gdLst>
              <a:gd name="connsiteX0" fmla="*/ 10820398 w 10820398"/>
              <a:gd name="connsiteY0" fmla="*/ 0 h 3234124"/>
              <a:gd name="connsiteX1" fmla="*/ 10820398 w 10820398"/>
              <a:gd name="connsiteY1" fmla="*/ 3234124 h 3234124"/>
              <a:gd name="connsiteX2" fmla="*/ 0 w 10820398"/>
              <a:gd name="connsiteY2" fmla="*/ 3234124 h 3234124"/>
              <a:gd name="connsiteX3" fmla="*/ 0 w 10820398"/>
              <a:gd name="connsiteY3" fmla="*/ 337745 h 3234124"/>
            </a:gdLst>
            <a:ahLst/>
            <a:cxnLst>
              <a:cxn ang="0">
                <a:pos x="connsiteX0" y="connsiteY0"/>
              </a:cxn>
              <a:cxn ang="0">
                <a:pos x="connsiteX1" y="connsiteY1"/>
              </a:cxn>
              <a:cxn ang="0">
                <a:pos x="connsiteX2" y="connsiteY2"/>
              </a:cxn>
              <a:cxn ang="0">
                <a:pos x="connsiteX3" y="connsiteY3"/>
              </a:cxn>
            </a:cxnLst>
            <a:rect l="l" t="t" r="r" b="b"/>
            <a:pathLst>
              <a:path w="10820398" h="3234124">
                <a:moveTo>
                  <a:pt x="10820398" y="0"/>
                </a:moveTo>
                <a:lnTo>
                  <a:pt x="10820398" y="3234124"/>
                </a:lnTo>
                <a:lnTo>
                  <a:pt x="0" y="3234124"/>
                </a:lnTo>
                <a:lnTo>
                  <a:pt x="0" y="337745"/>
                </a:lnTo>
                <a:close/>
              </a:path>
            </a:pathLst>
          </a:custGeom>
          <a:gradFill flip="none" rotWithShape="1">
            <a:gsLst>
              <a:gs pos="81000">
                <a:srgbClr val="F99D1C"/>
              </a:gs>
              <a:gs pos="11000">
                <a:srgbClr val="EC008C"/>
              </a:gs>
            </a:gsLst>
            <a:path path="circle">
              <a:fillToRect t="100000" r="100000"/>
            </a:path>
            <a:tileRect l="-100000" b="-100000"/>
          </a:gra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fontAlgn="auto">
              <a:lnSpc>
                <a:spcPct val="100000"/>
              </a:lnSpc>
              <a:spcBef>
                <a:spcPts val="0"/>
              </a:spcBef>
              <a:spcAft>
                <a:spcPts val="0"/>
              </a:spcAft>
              <a:buClrTx/>
              <a:buSzTx/>
              <a:buFontTx/>
              <a:buNone/>
              <a:tabLst/>
            </a:pPr>
            <a:endParaRPr kumimoji="0" lang="en-US" b="0" i="0" u="none" strike="noStrike" kern="0" cap="none" spc="0" normalizeH="0" baseline="0" dirty="0">
              <a:ln>
                <a:noFill/>
              </a:ln>
              <a:solidFill>
                <a:prstClr val="white"/>
              </a:solidFill>
              <a:effectLst/>
              <a:uLnTx/>
              <a:uFillTx/>
              <a:latin typeface="+mn-lt"/>
            </a:endParaRPr>
          </a:p>
        </p:txBody>
      </p:sp>
      <p:sp>
        <p:nvSpPr>
          <p:cNvPr id="31" name="Freeform: Shape 30">
            <a:extLst>
              <a:ext uri="{FF2B5EF4-FFF2-40B4-BE49-F238E27FC236}">
                <a16:creationId xmlns:a16="http://schemas.microsoft.com/office/drawing/2014/main" id="{90DD644B-E3B1-427E-B2B5-284F67F50F7F}"/>
              </a:ext>
            </a:extLst>
          </p:cNvPr>
          <p:cNvSpPr/>
          <p:nvPr/>
        </p:nvSpPr>
        <p:spPr bwMode="ltGray">
          <a:xfrm>
            <a:off x="-2" y="3220266"/>
            <a:ext cx="12192000" cy="3644084"/>
          </a:xfrm>
          <a:custGeom>
            <a:avLst/>
            <a:gdLst>
              <a:gd name="connsiteX0" fmla="*/ 12192000 w 12192000"/>
              <a:gd name="connsiteY0" fmla="*/ 0 h 3644084"/>
              <a:gd name="connsiteX1" fmla="*/ 12192000 w 12192000"/>
              <a:gd name="connsiteY1" fmla="*/ 3644084 h 3644084"/>
              <a:gd name="connsiteX2" fmla="*/ 0 w 12192000"/>
              <a:gd name="connsiteY2" fmla="*/ 3644084 h 3644084"/>
              <a:gd name="connsiteX3" fmla="*/ 0 w 12192000"/>
              <a:gd name="connsiteY3" fmla="*/ 380558 h 3644084"/>
            </a:gdLst>
            <a:ahLst/>
            <a:cxnLst>
              <a:cxn ang="0">
                <a:pos x="connsiteX0" y="connsiteY0"/>
              </a:cxn>
              <a:cxn ang="0">
                <a:pos x="connsiteX1" y="connsiteY1"/>
              </a:cxn>
              <a:cxn ang="0">
                <a:pos x="connsiteX2" y="connsiteY2"/>
              </a:cxn>
              <a:cxn ang="0">
                <a:pos x="connsiteX3" y="connsiteY3"/>
              </a:cxn>
            </a:cxnLst>
            <a:rect l="l" t="t" r="r" b="b"/>
            <a:pathLst>
              <a:path w="12192000" h="3644084">
                <a:moveTo>
                  <a:pt x="12192000" y="0"/>
                </a:moveTo>
                <a:lnTo>
                  <a:pt x="12192000" y="3644084"/>
                </a:lnTo>
                <a:lnTo>
                  <a:pt x="0" y="3644084"/>
                </a:lnTo>
                <a:lnTo>
                  <a:pt x="0" y="380558"/>
                </a:lnTo>
                <a:close/>
              </a:path>
            </a:pathLst>
          </a:custGeom>
          <a:gradFill flip="none" rotWithShape="0">
            <a:gsLst>
              <a:gs pos="76000">
                <a:srgbClr val="EC008C"/>
              </a:gs>
              <a:gs pos="6000">
                <a:srgbClr val="F67C34"/>
              </a:gs>
            </a:gsLst>
            <a:path path="circle">
              <a:fillToRect r="100000" b="100000"/>
            </a:path>
            <a:tileRect/>
          </a:gradFill>
          <a:ln w="1524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fontAlgn="auto">
              <a:lnSpc>
                <a:spcPct val="100000"/>
              </a:lnSpc>
              <a:spcBef>
                <a:spcPts val="0"/>
              </a:spcBef>
              <a:spcAft>
                <a:spcPts val="0"/>
              </a:spcAft>
              <a:buClrTx/>
              <a:buSzTx/>
              <a:buFontTx/>
              <a:buNone/>
              <a:tabLst/>
            </a:pPr>
            <a:endParaRPr kumimoji="0" lang="en-US" b="0" i="0" u="none" strike="noStrike" kern="0" cap="none" spc="0" normalizeH="0" baseline="0" dirty="0">
              <a:ln>
                <a:noFill/>
              </a:ln>
              <a:solidFill>
                <a:prstClr val="white"/>
              </a:solidFill>
              <a:effectLst/>
              <a:uLnTx/>
              <a:uFillTx/>
              <a:latin typeface="+mn-lt"/>
            </a:endParaRPr>
          </a:p>
        </p:txBody>
      </p:sp>
      <p:sp>
        <p:nvSpPr>
          <p:cNvPr id="2" name="Title 1">
            <a:extLst>
              <a:ext uri="{FF2B5EF4-FFF2-40B4-BE49-F238E27FC236}">
                <a16:creationId xmlns:a16="http://schemas.microsoft.com/office/drawing/2014/main" id="{CC556B57-6E68-4B0F-98BD-1960AAFF3E9E}"/>
              </a:ext>
            </a:extLst>
          </p:cNvPr>
          <p:cNvSpPr>
            <a:spLocks noGrp="1"/>
          </p:cNvSpPr>
          <p:nvPr>
            <p:ph type="title"/>
          </p:nvPr>
        </p:nvSpPr>
        <p:spPr>
          <a:xfrm>
            <a:off x="685800" y="812566"/>
            <a:ext cx="10820400" cy="738664"/>
          </a:xfrm>
        </p:spPr>
        <p:txBody>
          <a:bodyPr>
            <a:spAutoFit/>
          </a:bodyPr>
          <a:lstStyle>
            <a:lvl1pPr algn="l">
              <a:defRPr sz="6000"/>
            </a:lvl1pPr>
          </a:lstStyle>
          <a:p>
            <a:r>
              <a:rPr lang="en-US"/>
              <a:t>Click to edit Master title style</a:t>
            </a:r>
            <a:endParaRPr lang="en-US" dirty="0"/>
          </a:p>
        </p:txBody>
      </p:sp>
      <p:sp>
        <p:nvSpPr>
          <p:cNvPr id="23" name="Text Placeholder 2">
            <a:extLst>
              <a:ext uri="{FF2B5EF4-FFF2-40B4-BE49-F238E27FC236}">
                <a16:creationId xmlns:a16="http://schemas.microsoft.com/office/drawing/2014/main" id="{AE0B674D-C08A-4C1F-BB58-3D43824F4200}"/>
              </a:ext>
            </a:extLst>
          </p:cNvPr>
          <p:cNvSpPr>
            <a:spLocks noGrp="1"/>
          </p:cNvSpPr>
          <p:nvPr>
            <p:ph type="body" idx="13"/>
          </p:nvPr>
        </p:nvSpPr>
        <p:spPr>
          <a:xfrm>
            <a:off x="685800" y="1614084"/>
            <a:ext cx="10820400" cy="383182"/>
          </a:xfrm>
        </p:spPr>
        <p:txBody>
          <a:bodyPr wrap="square" anchor="t">
            <a:spAutoFit/>
          </a:bodyPr>
          <a:lstStyle>
            <a:lvl1pPr marL="0" indent="0" algn="l">
              <a:lnSpc>
                <a:spcPct val="83000"/>
              </a:lnSpc>
              <a:spcBef>
                <a:spcPts val="0"/>
              </a:spcBef>
              <a:spcAft>
                <a:spcPts val="0"/>
              </a:spcAft>
              <a:buNone/>
              <a:defRPr sz="3000" b="0" spc="-30"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1" name="Picture Placeholder 21">
            <a:extLst>
              <a:ext uri="{FF2B5EF4-FFF2-40B4-BE49-F238E27FC236}">
                <a16:creationId xmlns:a16="http://schemas.microsoft.com/office/drawing/2014/main" id="{31450CDF-B3AE-4C2A-9B0B-4E35A5DEBDA6}"/>
              </a:ext>
            </a:extLst>
          </p:cNvPr>
          <p:cNvSpPr txBox="1">
            <a:spLocks/>
          </p:cNvSpPr>
          <p:nvPr/>
        </p:nvSpPr>
        <p:spPr bwMode="ltGray">
          <a:xfrm>
            <a:off x="-2" y="3220266"/>
            <a:ext cx="12192000" cy="3644084"/>
          </a:xfrm>
          <a:custGeom>
            <a:avLst/>
            <a:gdLst>
              <a:gd name="connsiteX0" fmla="*/ 12192000 w 12192000"/>
              <a:gd name="connsiteY0" fmla="*/ 0 h 3644084"/>
              <a:gd name="connsiteX1" fmla="*/ 12192000 w 12192000"/>
              <a:gd name="connsiteY1" fmla="*/ 3644084 h 3644084"/>
              <a:gd name="connsiteX2" fmla="*/ 0 w 12192000"/>
              <a:gd name="connsiteY2" fmla="*/ 3644084 h 3644084"/>
              <a:gd name="connsiteX3" fmla="*/ 0 w 12192000"/>
              <a:gd name="connsiteY3" fmla="*/ 380558 h 3644084"/>
            </a:gdLst>
            <a:ahLst/>
            <a:cxnLst>
              <a:cxn ang="0">
                <a:pos x="connsiteX0" y="connsiteY0"/>
              </a:cxn>
              <a:cxn ang="0">
                <a:pos x="connsiteX1" y="connsiteY1"/>
              </a:cxn>
              <a:cxn ang="0">
                <a:pos x="connsiteX2" y="connsiteY2"/>
              </a:cxn>
              <a:cxn ang="0">
                <a:pos x="connsiteX3" y="connsiteY3"/>
              </a:cxn>
            </a:cxnLst>
            <a:rect l="l" t="t" r="r" b="b"/>
            <a:pathLst>
              <a:path w="12192000" h="3644084">
                <a:moveTo>
                  <a:pt x="12192000" y="0"/>
                </a:moveTo>
                <a:lnTo>
                  <a:pt x="12192000" y="3644084"/>
                </a:lnTo>
                <a:lnTo>
                  <a:pt x="0" y="3644084"/>
                </a:lnTo>
                <a:lnTo>
                  <a:pt x="0" y="380558"/>
                </a:lnTo>
                <a:close/>
              </a:path>
            </a:pathLst>
          </a:custGeom>
        </p:spPr>
        <p:txBody>
          <a:bodyPr vert="horz" wrap="square" lIns="457200" tIns="457200" rIns="457200" bIns="457200" rtlCol="0">
            <a:noAutofit/>
          </a:bodyPr>
          <a:lstStyle>
            <a:lvl1pPr marL="0" indent="0" algn="ctr" defTabSz="914400" rtl="0" eaLnBrk="1" latinLnBrk="0" hangingPunct="1">
              <a:lnSpc>
                <a:spcPct val="95000"/>
              </a:lnSpc>
              <a:spcBef>
                <a:spcPts val="1200"/>
              </a:spcBef>
              <a:spcAft>
                <a:spcPts val="200"/>
              </a:spcAft>
              <a:buFont typeface="Arial" panose="020B0604020202020204" pitchFamily="34" charset="0"/>
              <a:buChar char="​"/>
              <a:defRPr sz="2400" kern="100" spc="-20" baseline="0">
                <a:solidFill>
                  <a:schemeClr val="bg1"/>
                </a:solidFill>
                <a:latin typeface="+mn-lt"/>
                <a:ea typeface="+mn-ea"/>
                <a:cs typeface="+mn-cs"/>
              </a:defRPr>
            </a:lvl1pPr>
            <a:lvl2pPr marL="173038" indent="-173038" algn="l" defTabSz="914400" rtl="0" eaLnBrk="1" latinLnBrk="0" hangingPunct="1">
              <a:lnSpc>
                <a:spcPct val="90000"/>
              </a:lnSpc>
              <a:spcBef>
                <a:spcPts val="400"/>
              </a:spcBef>
              <a:spcAft>
                <a:spcPts val="400"/>
              </a:spcAft>
              <a:buClr>
                <a:schemeClr val="accent1"/>
              </a:buClr>
              <a:buFont typeface="Arial" panose="020B0604020202020204" pitchFamily="34" charset="0"/>
              <a:buChar char="•"/>
              <a:defRPr sz="2000" kern="100" spc="-20" baseline="0">
                <a:solidFill>
                  <a:schemeClr val="tx1"/>
                </a:solidFill>
                <a:latin typeface="+mn-lt"/>
                <a:ea typeface="+mn-ea"/>
                <a:cs typeface="+mn-cs"/>
              </a:defRPr>
            </a:lvl2pPr>
            <a:lvl3pPr marL="346075" indent="-173038" algn="l" defTabSz="914400" rtl="0" eaLnBrk="1" latinLnBrk="0" hangingPunct="1">
              <a:lnSpc>
                <a:spcPct val="85000"/>
              </a:lnSpc>
              <a:spcBef>
                <a:spcPts val="200"/>
              </a:spcBef>
              <a:spcAft>
                <a:spcPts val="200"/>
              </a:spcAft>
              <a:buFont typeface="Arial" panose="020B0503020102020204" pitchFamily="34" charset="0"/>
              <a:buChar char="–"/>
              <a:defRPr sz="1600" kern="100" spc="-20" baseline="0">
                <a:solidFill>
                  <a:schemeClr val="tx1"/>
                </a:solidFill>
                <a:latin typeface="+mn-lt"/>
                <a:ea typeface="+mn-ea"/>
                <a:cs typeface="+mn-cs"/>
              </a:defRPr>
            </a:lvl3pPr>
            <a:lvl4pPr marL="0" indent="0" algn="l" defTabSz="914400" rtl="0" eaLnBrk="1" latinLnBrk="0" hangingPunct="1">
              <a:lnSpc>
                <a:spcPct val="90000"/>
              </a:lnSpc>
              <a:spcBef>
                <a:spcPts val="1200"/>
              </a:spcBef>
              <a:buFont typeface="Arial" panose="020B0604020202020204" pitchFamily="34" charset="0"/>
              <a:buChar char="​"/>
              <a:defRPr sz="2000" kern="100" spc="-20" baseline="0">
                <a:solidFill>
                  <a:schemeClr val="tx1"/>
                </a:solidFill>
                <a:latin typeface="Franklin Gothic Demi" panose="020B0703020102020204" pitchFamily="34" charset="0"/>
                <a:ea typeface="+mn-ea"/>
                <a:cs typeface="+mn-cs"/>
              </a:defRPr>
            </a:lvl4pPr>
            <a:lvl5pPr marL="0" indent="0" algn="l" defTabSz="914400" rtl="0" eaLnBrk="1" latinLnBrk="0" hangingPunct="1">
              <a:lnSpc>
                <a:spcPct val="90000"/>
              </a:lnSpc>
              <a:spcBef>
                <a:spcPts val="0"/>
              </a:spcBef>
              <a:spcAft>
                <a:spcPts val="600"/>
              </a:spcAft>
              <a:buFont typeface="Arial" panose="020B0604020202020204" pitchFamily="34" charset="0"/>
              <a:buChar char="​"/>
              <a:defRPr sz="1600" kern="100" spc="-20" baseline="0">
                <a:solidFill>
                  <a:schemeClr val="accent1"/>
                </a:solidFill>
                <a:latin typeface="+mn-lt"/>
                <a:ea typeface="+mn-ea"/>
                <a:cs typeface="+mn-cs"/>
              </a:defRPr>
            </a:lvl5pPr>
            <a:lvl6pPr marL="0" indent="0" algn="l" defTabSz="914400" rtl="0" eaLnBrk="1" latinLnBrk="0" hangingPunct="1">
              <a:lnSpc>
                <a:spcPct val="120000"/>
              </a:lnSpc>
              <a:spcBef>
                <a:spcPts val="800"/>
              </a:spcBef>
              <a:spcAft>
                <a:spcPts val="400"/>
              </a:spcAft>
              <a:buFont typeface="Arial" panose="020B0604020202020204" pitchFamily="34" charset="0"/>
              <a:buChar char="​"/>
              <a:defRPr sz="1400" kern="100" spc="-20" baseline="0">
                <a:solidFill>
                  <a:schemeClr val="tx1"/>
                </a:solidFill>
                <a:latin typeface="+mn-lt"/>
                <a:ea typeface="+mn-ea"/>
                <a:cs typeface="+mn-cs"/>
              </a:defRPr>
            </a:lvl6pPr>
            <a:lvl7pPr marL="115888" indent="-115888" algn="l" defTabSz="914400" rtl="0" eaLnBrk="1" latinLnBrk="0" hangingPunct="1">
              <a:lnSpc>
                <a:spcPct val="80000"/>
              </a:lnSpc>
              <a:spcBef>
                <a:spcPts val="500"/>
              </a:spcBef>
              <a:buClr>
                <a:schemeClr val="accent1"/>
              </a:buClr>
              <a:buFont typeface="Arial" panose="020B0604020202020204" pitchFamily="34" charset="0"/>
              <a:buChar char="•"/>
              <a:defRPr sz="1200" kern="100" spc="-20" baseline="0">
                <a:solidFill>
                  <a:schemeClr val="tx1"/>
                </a:solidFill>
                <a:latin typeface="+mn-lt"/>
                <a:ea typeface="+mn-ea"/>
                <a:cs typeface="+mn-cs"/>
              </a:defRPr>
            </a:lvl7pPr>
            <a:lvl8pPr marL="230188" indent="-230188" algn="l" defTabSz="914400" rtl="0" eaLnBrk="1" latinLnBrk="0" hangingPunct="1">
              <a:lnSpc>
                <a:spcPct val="100000"/>
              </a:lnSpc>
              <a:spcBef>
                <a:spcPts val="1200"/>
              </a:spcBef>
              <a:buFont typeface="Arial" panose="020B0503020102020204" pitchFamily="34" charset="0"/>
              <a:buChar char="“"/>
              <a:tabLst/>
              <a:defRPr sz="3200" kern="100" spc="-20" baseline="0">
                <a:solidFill>
                  <a:schemeClr val="tx1"/>
                </a:solidFill>
                <a:latin typeface="+mn-lt"/>
                <a:ea typeface="+mn-ea"/>
                <a:cs typeface="+mn-cs"/>
              </a:defRPr>
            </a:lvl8pPr>
            <a:lvl9pPr marL="230188" indent="0" algn="l" defTabSz="914400" rtl="0" eaLnBrk="1" latinLnBrk="0" hangingPunct="1">
              <a:lnSpc>
                <a:spcPct val="83000"/>
              </a:lnSpc>
              <a:spcBef>
                <a:spcPts val="600"/>
              </a:spcBef>
              <a:spcAft>
                <a:spcPts val="600"/>
              </a:spcAft>
              <a:buFont typeface="Arial" panose="020B0604020202020204" pitchFamily="34" charset="0"/>
              <a:buChar char="​"/>
              <a:defRPr sz="1400" kern="100" spc="-20" baseline="0">
                <a:solidFill>
                  <a:schemeClr val="tx1"/>
                </a:solidFill>
                <a:latin typeface="+mj-lt"/>
                <a:ea typeface="+mn-ea"/>
                <a:cs typeface="+mn-cs"/>
              </a:defRPr>
            </a:lvl9pPr>
          </a:lstStyle>
          <a:p>
            <a:pPr marL="0" marR="0" lvl="0" indent="0" algn="ctr" defTabSz="914400" rtl="0" eaLnBrk="1" fontAlgn="auto" latinLnBrk="0" hangingPunct="1">
              <a:lnSpc>
                <a:spcPct val="95000"/>
              </a:lnSpc>
              <a:spcBef>
                <a:spcPts val="1200"/>
              </a:spcBef>
              <a:spcAft>
                <a:spcPts val="200"/>
              </a:spcAft>
              <a:buClrTx/>
              <a:buSzTx/>
              <a:buFont typeface="Arial" panose="020B0604020202020204" pitchFamily="34" charset="0"/>
              <a:buChar char="​"/>
              <a:tabLst/>
              <a:defRPr/>
            </a:pPr>
            <a:endParaRPr kumimoji="0" lang="en-US" sz="2400" b="0" i="0" u="none" strike="noStrike" kern="100" cap="none" spc="-20" normalizeH="0" baseline="0" noProof="0" dirty="0">
              <a:ln>
                <a:noFill/>
              </a:ln>
              <a:solidFill>
                <a:sysClr val="window" lastClr="FFFFFF"/>
              </a:solidFill>
              <a:effectLst/>
              <a:uLnTx/>
              <a:uFillTx/>
              <a:latin typeface="+mn-lt"/>
              <a:ea typeface="+mn-ea"/>
              <a:cs typeface="+mn-cs"/>
            </a:endParaRPr>
          </a:p>
        </p:txBody>
      </p:sp>
      <p:sp>
        <p:nvSpPr>
          <p:cNvPr id="30" name="Picture Placeholder 21">
            <a:extLst>
              <a:ext uri="{FF2B5EF4-FFF2-40B4-BE49-F238E27FC236}">
                <a16:creationId xmlns:a16="http://schemas.microsoft.com/office/drawing/2014/main" id="{B42F7E1C-605E-4A35-B8C1-CD297422C02F}"/>
              </a:ext>
            </a:extLst>
          </p:cNvPr>
          <p:cNvSpPr>
            <a:spLocks noGrp="1"/>
          </p:cNvSpPr>
          <p:nvPr>
            <p:ph type="pic" sz="quarter" idx="12"/>
          </p:nvPr>
        </p:nvSpPr>
        <p:spPr bwMode="ltGray">
          <a:xfrm>
            <a:off x="0" y="3213916"/>
            <a:ext cx="12192000" cy="3644084"/>
          </a:xfrm>
          <a:custGeom>
            <a:avLst/>
            <a:gdLst>
              <a:gd name="connsiteX0" fmla="*/ 12192000 w 12192000"/>
              <a:gd name="connsiteY0" fmla="*/ 0 h 3644084"/>
              <a:gd name="connsiteX1" fmla="*/ 12192000 w 12192000"/>
              <a:gd name="connsiteY1" fmla="*/ 3644084 h 3644084"/>
              <a:gd name="connsiteX2" fmla="*/ 0 w 12192000"/>
              <a:gd name="connsiteY2" fmla="*/ 3644084 h 3644084"/>
              <a:gd name="connsiteX3" fmla="*/ 0 w 12192000"/>
              <a:gd name="connsiteY3" fmla="*/ 380558 h 3644084"/>
            </a:gdLst>
            <a:ahLst/>
            <a:cxnLst>
              <a:cxn ang="0">
                <a:pos x="connsiteX0" y="connsiteY0"/>
              </a:cxn>
              <a:cxn ang="0">
                <a:pos x="connsiteX1" y="connsiteY1"/>
              </a:cxn>
              <a:cxn ang="0">
                <a:pos x="connsiteX2" y="connsiteY2"/>
              </a:cxn>
              <a:cxn ang="0">
                <a:pos x="connsiteX3" y="connsiteY3"/>
              </a:cxn>
            </a:cxnLst>
            <a:rect l="l" t="t" r="r" b="b"/>
            <a:pathLst>
              <a:path w="12192000" h="3644084">
                <a:moveTo>
                  <a:pt x="12192000" y="0"/>
                </a:moveTo>
                <a:lnTo>
                  <a:pt x="12192000" y="3644084"/>
                </a:lnTo>
                <a:lnTo>
                  <a:pt x="0" y="3644084"/>
                </a:lnTo>
                <a:lnTo>
                  <a:pt x="0" y="380558"/>
                </a:lnTo>
                <a:close/>
              </a:path>
            </a:pathLst>
          </a:custGeom>
          <a:solidFill>
            <a:schemeClr val="bg2"/>
          </a:solidFill>
        </p:spPr>
        <p:txBody>
          <a:bodyPr wrap="square" lIns="457200" tIns="457200" rIns="457200" bIns="457200">
            <a:noAutofit/>
          </a:bodyPr>
          <a:lstStyle>
            <a:lvl1pPr algn="ctr">
              <a:defRPr>
                <a:solidFill>
                  <a:schemeClr val="tx1"/>
                </a:solidFill>
                <a:latin typeface="+mn-lt"/>
              </a:defRPr>
            </a:lvl1pPr>
          </a:lstStyle>
          <a:p>
            <a:r>
              <a:rPr lang="en-US"/>
              <a:t>Click icon to add picture</a:t>
            </a:r>
            <a:endParaRPr lang="en-US" dirty="0"/>
          </a:p>
        </p:txBody>
      </p:sp>
      <p:pic>
        <p:nvPicPr>
          <p:cNvPr id="11" name="Graphic 10">
            <a:extLst>
              <a:ext uri="{FF2B5EF4-FFF2-40B4-BE49-F238E27FC236}">
                <a16:creationId xmlns:a16="http://schemas.microsoft.com/office/drawing/2014/main" id="{7D0136C2-92B0-4FA9-BAEA-141272117F7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68417" y="6398745"/>
            <a:ext cx="1737783" cy="232711"/>
          </a:xfrm>
          <a:prstGeom prst="rect">
            <a:avLst/>
          </a:prstGeom>
        </p:spPr>
      </p:pic>
      <p:sp>
        <p:nvSpPr>
          <p:cNvPr id="9" name="Rectangle 8">
            <a:extLst>
              <a:ext uri="{FF2B5EF4-FFF2-40B4-BE49-F238E27FC236}">
                <a16:creationId xmlns:a16="http://schemas.microsoft.com/office/drawing/2014/main" id="{5598D33E-52D8-9046-ABD9-3718B920781C}"/>
              </a:ext>
            </a:extLst>
          </p:cNvPr>
          <p:cNvSpPr/>
          <p:nvPr/>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1351963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preserve="1">
  <p:cSld name="Photo Top">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799B56B3-BD3D-4EDC-B653-5954413218B7}"/>
              </a:ext>
            </a:extLst>
          </p:cNvPr>
          <p:cNvSpPr/>
          <p:nvPr/>
        </p:nvSpPr>
        <p:spPr bwMode="ltGray">
          <a:xfrm flipH="1">
            <a:off x="685800" y="669127"/>
            <a:ext cx="10820398" cy="3234124"/>
          </a:xfrm>
          <a:custGeom>
            <a:avLst/>
            <a:gdLst>
              <a:gd name="connsiteX0" fmla="*/ 12192000 w 12192000"/>
              <a:gd name="connsiteY0" fmla="*/ 3644084 h 3644084"/>
              <a:gd name="connsiteX1" fmla="*/ 12192000 w 12192000"/>
              <a:gd name="connsiteY1" fmla="*/ 0 h 3644084"/>
              <a:gd name="connsiteX2" fmla="*/ 0 w 12192000"/>
              <a:gd name="connsiteY2" fmla="*/ 0 h 3644084"/>
              <a:gd name="connsiteX3" fmla="*/ 0 w 12192000"/>
              <a:gd name="connsiteY3" fmla="*/ 3263526 h 3644084"/>
              <a:gd name="connsiteX4" fmla="*/ 12192000 w 12192000"/>
              <a:gd name="connsiteY4" fmla="*/ 3644084 h 3644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3644084">
                <a:moveTo>
                  <a:pt x="12192000" y="3644084"/>
                </a:moveTo>
                <a:lnTo>
                  <a:pt x="12192000" y="0"/>
                </a:lnTo>
                <a:lnTo>
                  <a:pt x="0" y="0"/>
                </a:lnTo>
                <a:lnTo>
                  <a:pt x="0" y="3263526"/>
                </a:lnTo>
                <a:lnTo>
                  <a:pt x="12192000" y="3644084"/>
                </a:lnTo>
                <a:close/>
              </a:path>
            </a:pathLst>
          </a:custGeom>
          <a:gradFill flip="none" rotWithShape="1">
            <a:gsLst>
              <a:gs pos="81000">
                <a:srgbClr val="F99D1C"/>
              </a:gs>
              <a:gs pos="11000">
                <a:srgbClr val="EC008C"/>
              </a:gs>
            </a:gsLst>
            <a:path path="circle">
              <a:fillToRect l="100000" t="100000"/>
            </a:path>
            <a:tileRect r="-100000" b="-100000"/>
          </a:gra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lt"/>
              <a:ea typeface="+mn-ea"/>
              <a:cs typeface="+mn-cs"/>
            </a:endParaRPr>
          </a:p>
        </p:txBody>
      </p:sp>
      <p:sp>
        <p:nvSpPr>
          <p:cNvPr id="14" name="Freeform: Shape 13">
            <a:extLst>
              <a:ext uri="{FF2B5EF4-FFF2-40B4-BE49-F238E27FC236}">
                <a16:creationId xmlns:a16="http://schemas.microsoft.com/office/drawing/2014/main" id="{5454DDE3-26B9-4C25-823F-1D2D8BEA3741}"/>
              </a:ext>
            </a:extLst>
          </p:cNvPr>
          <p:cNvSpPr/>
          <p:nvPr/>
        </p:nvSpPr>
        <p:spPr bwMode="ltGray">
          <a:xfrm rot="10800000" flipV="1">
            <a:off x="-2" y="-6350"/>
            <a:ext cx="12192000" cy="3644084"/>
          </a:xfrm>
          <a:custGeom>
            <a:avLst/>
            <a:gdLst>
              <a:gd name="connsiteX0" fmla="*/ 12192000 w 12192000"/>
              <a:gd name="connsiteY0" fmla="*/ 3644084 h 3644084"/>
              <a:gd name="connsiteX1" fmla="*/ 12192000 w 12192000"/>
              <a:gd name="connsiteY1" fmla="*/ 0 h 3644084"/>
              <a:gd name="connsiteX2" fmla="*/ 0 w 12192000"/>
              <a:gd name="connsiteY2" fmla="*/ 0 h 3644084"/>
              <a:gd name="connsiteX3" fmla="*/ 0 w 12192000"/>
              <a:gd name="connsiteY3" fmla="*/ 3263526 h 3644084"/>
              <a:gd name="connsiteX4" fmla="*/ 12192000 w 12192000"/>
              <a:gd name="connsiteY4" fmla="*/ 3644084 h 3644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3644084">
                <a:moveTo>
                  <a:pt x="12192000" y="3644084"/>
                </a:moveTo>
                <a:lnTo>
                  <a:pt x="12192000" y="0"/>
                </a:lnTo>
                <a:lnTo>
                  <a:pt x="0" y="0"/>
                </a:lnTo>
                <a:lnTo>
                  <a:pt x="0" y="3263526"/>
                </a:lnTo>
                <a:lnTo>
                  <a:pt x="12192000" y="3644084"/>
                </a:lnTo>
                <a:close/>
              </a:path>
            </a:pathLst>
          </a:custGeom>
          <a:gradFill flip="none" rotWithShape="0">
            <a:gsLst>
              <a:gs pos="76000">
                <a:srgbClr val="EC008C"/>
              </a:gs>
              <a:gs pos="6000">
                <a:srgbClr val="F67C34"/>
              </a:gs>
            </a:gsLst>
            <a:path path="circle">
              <a:fillToRect r="100000" b="100000"/>
            </a:path>
            <a:tileRect/>
          </a:gradFill>
          <a:ln w="1524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lt"/>
              <a:ea typeface="+mn-ea"/>
              <a:cs typeface="+mn-cs"/>
            </a:endParaRPr>
          </a:p>
        </p:txBody>
      </p:sp>
      <p:sp>
        <p:nvSpPr>
          <p:cNvPr id="15" name="Picture Placeholder 30">
            <a:extLst>
              <a:ext uri="{FF2B5EF4-FFF2-40B4-BE49-F238E27FC236}">
                <a16:creationId xmlns:a16="http://schemas.microsoft.com/office/drawing/2014/main" id="{0398DEA9-FEBE-4F7D-9A17-C583C6863CDC}"/>
              </a:ext>
            </a:extLst>
          </p:cNvPr>
          <p:cNvSpPr txBox="1">
            <a:spLocks/>
          </p:cNvSpPr>
          <p:nvPr/>
        </p:nvSpPr>
        <p:spPr bwMode="ltGray">
          <a:xfrm>
            <a:off x="-2" y="-6350"/>
            <a:ext cx="12192000" cy="3644084"/>
          </a:xfrm>
          <a:custGeom>
            <a:avLst/>
            <a:gdLst>
              <a:gd name="connsiteX0" fmla="*/ 0 w 12192000"/>
              <a:gd name="connsiteY0" fmla="*/ 0 h 3644084"/>
              <a:gd name="connsiteX1" fmla="*/ 12192000 w 12192000"/>
              <a:gd name="connsiteY1" fmla="*/ 0 h 3644084"/>
              <a:gd name="connsiteX2" fmla="*/ 12192000 w 12192000"/>
              <a:gd name="connsiteY2" fmla="*/ 3263526 h 3644084"/>
              <a:gd name="connsiteX3" fmla="*/ 0 w 12192000"/>
              <a:gd name="connsiteY3" fmla="*/ 3644084 h 3644084"/>
            </a:gdLst>
            <a:ahLst/>
            <a:cxnLst>
              <a:cxn ang="0">
                <a:pos x="connsiteX0" y="connsiteY0"/>
              </a:cxn>
              <a:cxn ang="0">
                <a:pos x="connsiteX1" y="connsiteY1"/>
              </a:cxn>
              <a:cxn ang="0">
                <a:pos x="connsiteX2" y="connsiteY2"/>
              </a:cxn>
              <a:cxn ang="0">
                <a:pos x="connsiteX3" y="connsiteY3"/>
              </a:cxn>
            </a:cxnLst>
            <a:rect l="l" t="t" r="r" b="b"/>
            <a:pathLst>
              <a:path w="12192000" h="3644084">
                <a:moveTo>
                  <a:pt x="0" y="0"/>
                </a:moveTo>
                <a:lnTo>
                  <a:pt x="12192000" y="0"/>
                </a:lnTo>
                <a:lnTo>
                  <a:pt x="12192000" y="3263526"/>
                </a:lnTo>
                <a:lnTo>
                  <a:pt x="0" y="3644084"/>
                </a:lnTo>
                <a:close/>
              </a:path>
            </a:pathLst>
          </a:custGeom>
        </p:spPr>
        <p:txBody>
          <a:bodyPr vert="horz" wrap="square" lIns="457200" tIns="457200" rIns="457200" bIns="457200" rtlCol="0">
            <a:noAutofit/>
          </a:bodyPr>
          <a:lstStyle>
            <a:lvl1pPr marL="0" indent="0" algn="l" defTabSz="914400" rtl="0" eaLnBrk="1" latinLnBrk="0" hangingPunct="1">
              <a:lnSpc>
                <a:spcPct val="95000"/>
              </a:lnSpc>
              <a:spcBef>
                <a:spcPts val="1200"/>
              </a:spcBef>
              <a:spcAft>
                <a:spcPts val="200"/>
              </a:spcAft>
              <a:buFont typeface="Arial" panose="020B0604020202020204" pitchFamily="34" charset="0"/>
              <a:buChar char="​"/>
              <a:defRPr lang="en-US" sz="2400" kern="100" spc="-20" baseline="0">
                <a:solidFill>
                  <a:schemeClr val="bg1"/>
                </a:solidFill>
                <a:latin typeface="+mn-lt"/>
                <a:ea typeface="+mn-ea"/>
                <a:cs typeface="+mn-cs"/>
              </a:defRPr>
            </a:lvl1pPr>
            <a:lvl2pPr marL="173038" indent="-173038" algn="l" defTabSz="914400" rtl="0" eaLnBrk="1" latinLnBrk="0" hangingPunct="1">
              <a:lnSpc>
                <a:spcPct val="90000"/>
              </a:lnSpc>
              <a:spcBef>
                <a:spcPts val="400"/>
              </a:spcBef>
              <a:spcAft>
                <a:spcPts val="400"/>
              </a:spcAft>
              <a:buClr>
                <a:schemeClr val="accent1"/>
              </a:buClr>
              <a:buFont typeface="Arial" panose="020B0604020202020204" pitchFamily="34" charset="0"/>
              <a:buChar char="•"/>
              <a:defRPr sz="2000" kern="100" spc="-20" baseline="0">
                <a:solidFill>
                  <a:schemeClr val="tx1"/>
                </a:solidFill>
                <a:latin typeface="+mn-lt"/>
                <a:ea typeface="+mn-ea"/>
                <a:cs typeface="+mn-cs"/>
              </a:defRPr>
            </a:lvl2pPr>
            <a:lvl3pPr marL="346075" indent="-173038" algn="l" defTabSz="914400" rtl="0" eaLnBrk="1" latinLnBrk="0" hangingPunct="1">
              <a:lnSpc>
                <a:spcPct val="85000"/>
              </a:lnSpc>
              <a:spcBef>
                <a:spcPts val="200"/>
              </a:spcBef>
              <a:spcAft>
                <a:spcPts val="200"/>
              </a:spcAft>
              <a:buFont typeface="Arial" panose="020B0503020102020204" pitchFamily="34" charset="0"/>
              <a:buChar char="–"/>
              <a:defRPr sz="1600" kern="100" spc="-20" baseline="0">
                <a:solidFill>
                  <a:schemeClr val="tx1"/>
                </a:solidFill>
                <a:latin typeface="+mn-lt"/>
                <a:ea typeface="+mn-ea"/>
                <a:cs typeface="+mn-cs"/>
              </a:defRPr>
            </a:lvl3pPr>
            <a:lvl4pPr marL="0" indent="0" algn="l" defTabSz="914400" rtl="0" eaLnBrk="1" latinLnBrk="0" hangingPunct="1">
              <a:lnSpc>
                <a:spcPct val="90000"/>
              </a:lnSpc>
              <a:spcBef>
                <a:spcPts val="1200"/>
              </a:spcBef>
              <a:buFont typeface="Arial" panose="020B0604020202020204" pitchFamily="34" charset="0"/>
              <a:buChar char="​"/>
              <a:defRPr sz="2000" kern="100" spc="-20" baseline="0">
                <a:solidFill>
                  <a:schemeClr val="tx1"/>
                </a:solidFill>
                <a:latin typeface="Franklin Gothic Demi" panose="020B0703020102020204" pitchFamily="34" charset="0"/>
                <a:ea typeface="+mn-ea"/>
                <a:cs typeface="+mn-cs"/>
              </a:defRPr>
            </a:lvl4pPr>
            <a:lvl5pPr marL="0" indent="0" algn="l" defTabSz="914400" rtl="0" eaLnBrk="1" latinLnBrk="0" hangingPunct="1">
              <a:lnSpc>
                <a:spcPct val="90000"/>
              </a:lnSpc>
              <a:spcBef>
                <a:spcPts val="0"/>
              </a:spcBef>
              <a:spcAft>
                <a:spcPts val="600"/>
              </a:spcAft>
              <a:buFont typeface="Arial" panose="020B0604020202020204" pitchFamily="34" charset="0"/>
              <a:buChar char="​"/>
              <a:defRPr sz="1600" kern="100" spc="-20" baseline="0">
                <a:solidFill>
                  <a:schemeClr val="accent1"/>
                </a:solidFill>
                <a:latin typeface="+mn-lt"/>
                <a:ea typeface="+mn-ea"/>
                <a:cs typeface="+mn-cs"/>
              </a:defRPr>
            </a:lvl5pPr>
            <a:lvl6pPr marL="0" indent="0" algn="l" defTabSz="914400" rtl="0" eaLnBrk="1" latinLnBrk="0" hangingPunct="1">
              <a:lnSpc>
                <a:spcPct val="120000"/>
              </a:lnSpc>
              <a:spcBef>
                <a:spcPts val="800"/>
              </a:spcBef>
              <a:spcAft>
                <a:spcPts val="400"/>
              </a:spcAft>
              <a:buFont typeface="Arial" panose="020B0604020202020204" pitchFamily="34" charset="0"/>
              <a:buChar char="​"/>
              <a:defRPr sz="1400" kern="100" spc="-20" baseline="0">
                <a:solidFill>
                  <a:schemeClr val="tx1"/>
                </a:solidFill>
                <a:latin typeface="+mn-lt"/>
                <a:ea typeface="+mn-ea"/>
                <a:cs typeface="+mn-cs"/>
              </a:defRPr>
            </a:lvl6pPr>
            <a:lvl7pPr marL="115888" indent="-115888" algn="l" defTabSz="914400" rtl="0" eaLnBrk="1" latinLnBrk="0" hangingPunct="1">
              <a:lnSpc>
                <a:spcPct val="80000"/>
              </a:lnSpc>
              <a:spcBef>
                <a:spcPts val="500"/>
              </a:spcBef>
              <a:buClr>
                <a:schemeClr val="accent1"/>
              </a:buClr>
              <a:buFont typeface="Arial" panose="020B0604020202020204" pitchFamily="34" charset="0"/>
              <a:buChar char="•"/>
              <a:defRPr sz="1200" kern="100" spc="-20" baseline="0">
                <a:solidFill>
                  <a:schemeClr val="tx1"/>
                </a:solidFill>
                <a:latin typeface="+mn-lt"/>
                <a:ea typeface="+mn-ea"/>
                <a:cs typeface="+mn-cs"/>
              </a:defRPr>
            </a:lvl7pPr>
            <a:lvl8pPr marL="230188" indent="-230188" algn="l" defTabSz="914400" rtl="0" eaLnBrk="1" latinLnBrk="0" hangingPunct="1">
              <a:lnSpc>
                <a:spcPct val="100000"/>
              </a:lnSpc>
              <a:spcBef>
                <a:spcPts val="1200"/>
              </a:spcBef>
              <a:buFont typeface="Arial" panose="020B0503020102020204" pitchFamily="34" charset="0"/>
              <a:buChar char="“"/>
              <a:tabLst/>
              <a:defRPr sz="3200" kern="100" spc="-20" baseline="0">
                <a:solidFill>
                  <a:schemeClr val="tx1"/>
                </a:solidFill>
                <a:latin typeface="+mn-lt"/>
                <a:ea typeface="+mn-ea"/>
                <a:cs typeface="+mn-cs"/>
              </a:defRPr>
            </a:lvl8pPr>
            <a:lvl9pPr marL="230188" indent="0" algn="l" defTabSz="914400" rtl="0" eaLnBrk="1" latinLnBrk="0" hangingPunct="1">
              <a:lnSpc>
                <a:spcPct val="83000"/>
              </a:lnSpc>
              <a:spcBef>
                <a:spcPts val="600"/>
              </a:spcBef>
              <a:spcAft>
                <a:spcPts val="600"/>
              </a:spcAft>
              <a:buFont typeface="Arial" panose="020B0604020202020204" pitchFamily="34" charset="0"/>
              <a:buChar char="​"/>
              <a:defRPr sz="1400" kern="100" spc="-20" baseline="0">
                <a:solidFill>
                  <a:schemeClr val="tx1"/>
                </a:solidFill>
                <a:latin typeface="+mj-lt"/>
                <a:ea typeface="+mn-ea"/>
                <a:cs typeface="+mn-cs"/>
              </a:defRPr>
            </a:lvl9pPr>
          </a:lstStyle>
          <a:p>
            <a:pPr marL="0" marR="0" lvl="0" indent="0" algn="ctr" defTabSz="914400" rtl="0" eaLnBrk="1" fontAlgn="auto" latinLnBrk="0" hangingPunct="1">
              <a:lnSpc>
                <a:spcPct val="95000"/>
              </a:lnSpc>
              <a:spcBef>
                <a:spcPts val="1200"/>
              </a:spcBef>
              <a:spcAft>
                <a:spcPts val="200"/>
              </a:spcAft>
              <a:buClrTx/>
              <a:buSzTx/>
              <a:buFont typeface="Arial" panose="020B0604020202020204" pitchFamily="34" charset="0"/>
              <a:buChar char="​"/>
              <a:tabLst/>
              <a:defRPr/>
            </a:pPr>
            <a:endParaRPr kumimoji="0" lang="en-US" sz="2400" b="0" i="0" u="none" strike="noStrike" kern="100" cap="none" spc="-20" normalizeH="0" baseline="0" noProof="0" dirty="0">
              <a:ln>
                <a:noFill/>
              </a:ln>
              <a:solidFill>
                <a:sysClr val="window" lastClr="FFFFFF"/>
              </a:solidFill>
              <a:effectLst/>
              <a:uLnTx/>
              <a:uFillTx/>
              <a:latin typeface="+mn-lt"/>
              <a:ea typeface="+mn-ea"/>
              <a:cs typeface="+mn-cs"/>
            </a:endParaRPr>
          </a:p>
        </p:txBody>
      </p:sp>
      <p:sp>
        <p:nvSpPr>
          <p:cNvPr id="16" name="Picture Placeholder 30">
            <a:extLst>
              <a:ext uri="{FF2B5EF4-FFF2-40B4-BE49-F238E27FC236}">
                <a16:creationId xmlns:a16="http://schemas.microsoft.com/office/drawing/2014/main" id="{6CE104AC-B119-4CF8-AE50-FA3D4BAA8553}"/>
              </a:ext>
            </a:extLst>
          </p:cNvPr>
          <p:cNvSpPr>
            <a:spLocks noGrp="1"/>
          </p:cNvSpPr>
          <p:nvPr>
            <p:ph type="pic" sz="quarter" idx="14"/>
          </p:nvPr>
        </p:nvSpPr>
        <p:spPr bwMode="ltGray">
          <a:xfrm>
            <a:off x="0" y="0"/>
            <a:ext cx="12192000" cy="3644084"/>
          </a:xfrm>
          <a:custGeom>
            <a:avLst/>
            <a:gdLst>
              <a:gd name="connsiteX0" fmla="*/ 0 w 12192000"/>
              <a:gd name="connsiteY0" fmla="*/ 0 h 3644084"/>
              <a:gd name="connsiteX1" fmla="*/ 12192000 w 12192000"/>
              <a:gd name="connsiteY1" fmla="*/ 0 h 3644084"/>
              <a:gd name="connsiteX2" fmla="*/ 12192000 w 12192000"/>
              <a:gd name="connsiteY2" fmla="*/ 3263526 h 3644084"/>
              <a:gd name="connsiteX3" fmla="*/ 0 w 12192000"/>
              <a:gd name="connsiteY3" fmla="*/ 3644084 h 3644084"/>
            </a:gdLst>
            <a:ahLst/>
            <a:cxnLst>
              <a:cxn ang="0">
                <a:pos x="connsiteX0" y="connsiteY0"/>
              </a:cxn>
              <a:cxn ang="0">
                <a:pos x="connsiteX1" y="connsiteY1"/>
              </a:cxn>
              <a:cxn ang="0">
                <a:pos x="connsiteX2" y="connsiteY2"/>
              </a:cxn>
              <a:cxn ang="0">
                <a:pos x="connsiteX3" y="connsiteY3"/>
              </a:cxn>
            </a:cxnLst>
            <a:rect l="l" t="t" r="r" b="b"/>
            <a:pathLst>
              <a:path w="12192000" h="3644084">
                <a:moveTo>
                  <a:pt x="0" y="0"/>
                </a:moveTo>
                <a:lnTo>
                  <a:pt x="12192000" y="0"/>
                </a:lnTo>
                <a:lnTo>
                  <a:pt x="12192000" y="3263526"/>
                </a:lnTo>
                <a:lnTo>
                  <a:pt x="0" y="3644084"/>
                </a:lnTo>
                <a:close/>
              </a:path>
            </a:pathLst>
          </a:custGeom>
          <a:solidFill>
            <a:schemeClr val="bg2"/>
          </a:solidFill>
        </p:spPr>
        <p:txBody>
          <a:bodyPr vert="horz" wrap="square" lIns="457200" tIns="457200" rIns="457200" bIns="457200" rtlCol="0">
            <a:noAutofit/>
          </a:bodyPr>
          <a:lstStyle>
            <a:lvl1pPr>
              <a:defRPr lang="en-US">
                <a:solidFill>
                  <a:schemeClr val="tx1"/>
                </a:solidFill>
                <a:latin typeface="+mn-lt"/>
              </a:defRPr>
            </a:lvl1pPr>
          </a:lstStyle>
          <a:p>
            <a:pPr lvl="0" algn="ctr"/>
            <a:r>
              <a:rPr lang="en-US"/>
              <a:t>Click icon to add picture</a:t>
            </a:r>
            <a:endParaRPr lang="en-US" dirty="0"/>
          </a:p>
        </p:txBody>
      </p:sp>
      <p:sp>
        <p:nvSpPr>
          <p:cNvPr id="11" name="Title 1">
            <a:extLst>
              <a:ext uri="{FF2B5EF4-FFF2-40B4-BE49-F238E27FC236}">
                <a16:creationId xmlns:a16="http://schemas.microsoft.com/office/drawing/2014/main" id="{92C906B6-60D8-45A6-9B05-C83EE6626059}"/>
              </a:ext>
            </a:extLst>
          </p:cNvPr>
          <p:cNvSpPr>
            <a:spLocks noGrp="1"/>
          </p:cNvSpPr>
          <p:nvPr>
            <p:ph type="title"/>
          </p:nvPr>
        </p:nvSpPr>
        <p:spPr>
          <a:xfrm>
            <a:off x="685800" y="4599706"/>
            <a:ext cx="10820400" cy="738664"/>
          </a:xfrm>
        </p:spPr>
        <p:txBody>
          <a:bodyPr>
            <a:noAutofit/>
          </a:bodyPr>
          <a:lstStyle>
            <a:lvl1pPr algn="l">
              <a:defRPr sz="6000"/>
            </a:lvl1pPr>
          </a:lstStyle>
          <a:p>
            <a:r>
              <a:rPr lang="en-US"/>
              <a:t>Click to edit Master title style</a:t>
            </a:r>
            <a:endParaRPr lang="en-US" dirty="0"/>
          </a:p>
        </p:txBody>
      </p:sp>
      <p:sp>
        <p:nvSpPr>
          <p:cNvPr id="12" name="Text Placeholder 2">
            <a:extLst>
              <a:ext uri="{FF2B5EF4-FFF2-40B4-BE49-F238E27FC236}">
                <a16:creationId xmlns:a16="http://schemas.microsoft.com/office/drawing/2014/main" id="{20B5BB48-61DB-4ACA-8548-A351C89B03DC}"/>
              </a:ext>
            </a:extLst>
          </p:cNvPr>
          <p:cNvSpPr>
            <a:spLocks noGrp="1"/>
          </p:cNvSpPr>
          <p:nvPr>
            <p:ph type="body" idx="13"/>
          </p:nvPr>
        </p:nvSpPr>
        <p:spPr>
          <a:xfrm>
            <a:off x="685800" y="5401224"/>
            <a:ext cx="10820400" cy="383182"/>
          </a:xfrm>
        </p:spPr>
        <p:txBody>
          <a:bodyPr wrap="square" anchor="t">
            <a:spAutoFit/>
          </a:bodyPr>
          <a:lstStyle>
            <a:lvl1pPr marL="0" indent="0" algn="l">
              <a:lnSpc>
                <a:spcPct val="83000"/>
              </a:lnSpc>
              <a:spcBef>
                <a:spcPts val="0"/>
              </a:spcBef>
              <a:spcAft>
                <a:spcPts val="0"/>
              </a:spcAft>
              <a:buNone/>
              <a:defRPr sz="3000" b="0" spc="-30"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pic>
        <p:nvPicPr>
          <p:cNvPr id="17" name="Graphic 16">
            <a:extLst>
              <a:ext uri="{FF2B5EF4-FFF2-40B4-BE49-F238E27FC236}">
                <a16:creationId xmlns:a16="http://schemas.microsoft.com/office/drawing/2014/main" id="{9A47CB7B-E4E9-4F5F-B793-A7ECB1B222D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68417" y="6398745"/>
            <a:ext cx="1737783" cy="232711"/>
          </a:xfrm>
          <a:prstGeom prst="rect">
            <a:avLst/>
          </a:prstGeom>
        </p:spPr>
      </p:pic>
      <p:sp>
        <p:nvSpPr>
          <p:cNvPr id="9" name="Rectangle 8">
            <a:extLst>
              <a:ext uri="{FF2B5EF4-FFF2-40B4-BE49-F238E27FC236}">
                <a16:creationId xmlns:a16="http://schemas.microsoft.com/office/drawing/2014/main" id="{99EFF6A2-5E2D-7242-A66B-5C538422935E}"/>
              </a:ext>
            </a:extLst>
          </p:cNvPr>
          <p:cNvSpPr/>
          <p:nvPr/>
        </p:nvSpPr>
        <p:spPr>
          <a:xfrm>
            <a:off x="28121" y="661988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31449018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preserve="1">
  <p:cSld name="Photo Gri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A739EFA5-A19A-4F2D-929D-773E317D4B50}"/>
              </a:ext>
            </a:extLst>
          </p:cNvPr>
          <p:cNvSpPr/>
          <p:nvPr/>
        </p:nvSpPr>
        <p:spPr bwMode="gray">
          <a:xfrm>
            <a:off x="3056912" y="1740228"/>
            <a:ext cx="3013926" cy="3376932"/>
          </a:xfrm>
          <a:prstGeom prst="rect">
            <a:avLst/>
          </a:prstGeom>
          <a:gradFill flip="none" rotWithShape="0">
            <a:gsLst>
              <a:gs pos="76000">
                <a:srgbClr val="EC008C"/>
              </a:gs>
              <a:gs pos="6000">
                <a:srgbClr val="F67C34"/>
              </a:gs>
            </a:gsLst>
            <a:path path="circle">
              <a:fillToRect r="100000" b="100000"/>
            </a:path>
            <a:tileRect/>
          </a:gradFill>
          <a:ln w="152400" cap="flat" cmpd="sng" algn="ctr">
            <a:noFill/>
            <a:prstDash val="solid"/>
            <a:miter lim="800000"/>
          </a:ln>
          <a:effectLst/>
        </p:spPr>
        <p:txBody>
          <a:bodyPr rot="0" spcFirstLastPara="0" vertOverflow="overflow" horzOverflow="overflow" vert="horz" wrap="square" lIns="91440" tIns="45720" rIns="91440" bIns="45720" numCol="1" spcCol="1270" rtlCol="0" fromWordArt="0" anchor="ctr" anchorCtr="0" forceAA="0" compatLnSpc="1">
            <a:prstTxWarp prst="textNoShape">
              <a:avLst/>
            </a:prstTxWarp>
            <a:noAutofit/>
          </a:bodyPr>
          <a:lstStyle/>
          <a:p>
            <a:pPr lvl="0" algn="ctr"/>
            <a:endParaRPr lang="en-US" kern="100" spc="-30" baseline="0" dirty="0">
              <a:latin typeface="+mn-lt"/>
            </a:endParaRPr>
          </a:p>
        </p:txBody>
      </p:sp>
      <p:sp>
        <p:nvSpPr>
          <p:cNvPr id="40" name="Picture Placeholder 39">
            <a:extLst>
              <a:ext uri="{FF2B5EF4-FFF2-40B4-BE49-F238E27FC236}">
                <a16:creationId xmlns:a16="http://schemas.microsoft.com/office/drawing/2014/main" id="{38B27349-A208-4DAD-93E3-E37CE1FD8C8E}"/>
              </a:ext>
            </a:extLst>
          </p:cNvPr>
          <p:cNvSpPr>
            <a:spLocks noGrp="1"/>
          </p:cNvSpPr>
          <p:nvPr>
            <p:ph type="pic" sz="quarter" idx="15"/>
          </p:nvPr>
        </p:nvSpPr>
        <p:spPr bwMode="gray">
          <a:xfrm>
            <a:off x="0" y="1"/>
            <a:ext cx="3017521" cy="5117160"/>
          </a:xfrm>
          <a:custGeom>
            <a:avLst/>
            <a:gdLst>
              <a:gd name="connsiteX0" fmla="*/ 0 w 3017521"/>
              <a:gd name="connsiteY0" fmla="*/ 0 h 5117160"/>
              <a:gd name="connsiteX1" fmla="*/ 3017521 w 3017521"/>
              <a:gd name="connsiteY1" fmla="*/ 0 h 5117160"/>
              <a:gd name="connsiteX2" fmla="*/ 3017521 w 3017521"/>
              <a:gd name="connsiteY2" fmla="*/ 5117160 h 5117160"/>
              <a:gd name="connsiteX3" fmla="*/ 0 w 3017521"/>
              <a:gd name="connsiteY3" fmla="*/ 5117160 h 5117160"/>
            </a:gdLst>
            <a:ahLst/>
            <a:cxnLst>
              <a:cxn ang="0">
                <a:pos x="connsiteX0" y="connsiteY0"/>
              </a:cxn>
              <a:cxn ang="0">
                <a:pos x="connsiteX1" y="connsiteY1"/>
              </a:cxn>
              <a:cxn ang="0">
                <a:pos x="connsiteX2" y="connsiteY2"/>
              </a:cxn>
              <a:cxn ang="0">
                <a:pos x="connsiteX3" y="connsiteY3"/>
              </a:cxn>
            </a:cxnLst>
            <a:rect l="l" t="t" r="r" b="b"/>
            <a:pathLst>
              <a:path w="3017521" h="5117160">
                <a:moveTo>
                  <a:pt x="0" y="0"/>
                </a:moveTo>
                <a:lnTo>
                  <a:pt x="3017521" y="0"/>
                </a:lnTo>
                <a:lnTo>
                  <a:pt x="3017521" y="5117160"/>
                </a:lnTo>
                <a:lnTo>
                  <a:pt x="0" y="5117160"/>
                </a:lnTo>
                <a:close/>
              </a:path>
            </a:pathLst>
          </a:custGeom>
          <a:solidFill>
            <a:schemeClr val="bg2"/>
          </a:solidFill>
        </p:spPr>
        <p:txBody>
          <a:bodyPr wrap="square" lIns="228600" tIns="228600" rIns="228600" bIns="228600">
            <a:noAutofit/>
          </a:bodyPr>
          <a:lstStyle>
            <a:lvl1pPr algn="ctr">
              <a:defRPr kern="100" spc="-30" baseline="0">
                <a:latin typeface="+mn-lt"/>
              </a:defRPr>
            </a:lvl1pPr>
          </a:lstStyle>
          <a:p>
            <a:r>
              <a:rPr lang="en-US"/>
              <a:t>Click icon to add picture</a:t>
            </a:r>
            <a:endParaRPr lang="en-US" dirty="0"/>
          </a:p>
        </p:txBody>
      </p:sp>
      <p:sp>
        <p:nvSpPr>
          <p:cNvPr id="43" name="Picture Placeholder 42">
            <a:extLst>
              <a:ext uri="{FF2B5EF4-FFF2-40B4-BE49-F238E27FC236}">
                <a16:creationId xmlns:a16="http://schemas.microsoft.com/office/drawing/2014/main" id="{1BFDD6B6-C5FE-4A68-AFC6-31E861D31C70}"/>
              </a:ext>
            </a:extLst>
          </p:cNvPr>
          <p:cNvSpPr>
            <a:spLocks noGrp="1"/>
          </p:cNvSpPr>
          <p:nvPr>
            <p:ph type="pic" sz="quarter" idx="16"/>
          </p:nvPr>
        </p:nvSpPr>
        <p:spPr bwMode="gray">
          <a:xfrm>
            <a:off x="3056912" y="0"/>
            <a:ext cx="3013926" cy="1694509"/>
          </a:xfrm>
          <a:custGeom>
            <a:avLst/>
            <a:gdLst>
              <a:gd name="connsiteX0" fmla="*/ 0 w 3013926"/>
              <a:gd name="connsiteY0" fmla="*/ 0 h 1694509"/>
              <a:gd name="connsiteX1" fmla="*/ 3013926 w 3013926"/>
              <a:gd name="connsiteY1" fmla="*/ 0 h 1694509"/>
              <a:gd name="connsiteX2" fmla="*/ 3013926 w 3013926"/>
              <a:gd name="connsiteY2" fmla="*/ 1694509 h 1694509"/>
              <a:gd name="connsiteX3" fmla="*/ 0 w 3013926"/>
              <a:gd name="connsiteY3" fmla="*/ 1694509 h 1694509"/>
            </a:gdLst>
            <a:ahLst/>
            <a:cxnLst>
              <a:cxn ang="0">
                <a:pos x="connsiteX0" y="connsiteY0"/>
              </a:cxn>
              <a:cxn ang="0">
                <a:pos x="connsiteX1" y="connsiteY1"/>
              </a:cxn>
              <a:cxn ang="0">
                <a:pos x="connsiteX2" y="connsiteY2"/>
              </a:cxn>
              <a:cxn ang="0">
                <a:pos x="connsiteX3" y="connsiteY3"/>
              </a:cxn>
            </a:cxnLst>
            <a:rect l="l" t="t" r="r" b="b"/>
            <a:pathLst>
              <a:path w="3013926" h="1694509">
                <a:moveTo>
                  <a:pt x="0" y="0"/>
                </a:moveTo>
                <a:lnTo>
                  <a:pt x="3013926" y="0"/>
                </a:lnTo>
                <a:lnTo>
                  <a:pt x="3013926" y="1694509"/>
                </a:lnTo>
                <a:lnTo>
                  <a:pt x="0" y="1694509"/>
                </a:lnTo>
                <a:close/>
              </a:path>
            </a:pathLst>
          </a:custGeom>
          <a:solidFill>
            <a:schemeClr val="bg2"/>
          </a:solidFill>
        </p:spPr>
        <p:txBody>
          <a:bodyPr wrap="square" lIns="228600" tIns="228600" rIns="228600" bIns="228600">
            <a:noAutofit/>
          </a:bodyPr>
          <a:lstStyle>
            <a:lvl1pPr algn="ctr">
              <a:defRPr kern="100" spc="-30" baseline="0">
                <a:latin typeface="+mn-lt"/>
              </a:defRPr>
            </a:lvl1pPr>
          </a:lstStyle>
          <a:p>
            <a:r>
              <a:rPr lang="en-US"/>
              <a:t>Click icon to add picture</a:t>
            </a:r>
            <a:endParaRPr lang="en-US" dirty="0"/>
          </a:p>
        </p:txBody>
      </p:sp>
      <p:sp>
        <p:nvSpPr>
          <p:cNvPr id="44" name="Picture Placeholder 43">
            <a:extLst>
              <a:ext uri="{FF2B5EF4-FFF2-40B4-BE49-F238E27FC236}">
                <a16:creationId xmlns:a16="http://schemas.microsoft.com/office/drawing/2014/main" id="{9D82A6C0-0074-419D-99CE-CEFAAF421E76}"/>
              </a:ext>
            </a:extLst>
          </p:cNvPr>
          <p:cNvSpPr>
            <a:spLocks noGrp="1"/>
          </p:cNvSpPr>
          <p:nvPr>
            <p:ph type="pic" sz="quarter" idx="17"/>
          </p:nvPr>
        </p:nvSpPr>
        <p:spPr bwMode="gray">
          <a:xfrm>
            <a:off x="6117690" y="0"/>
            <a:ext cx="3013926" cy="3404331"/>
          </a:xfrm>
          <a:custGeom>
            <a:avLst/>
            <a:gdLst>
              <a:gd name="connsiteX0" fmla="*/ 0 w 3013926"/>
              <a:gd name="connsiteY0" fmla="*/ 0 h 3404331"/>
              <a:gd name="connsiteX1" fmla="*/ 3013926 w 3013926"/>
              <a:gd name="connsiteY1" fmla="*/ 0 h 3404331"/>
              <a:gd name="connsiteX2" fmla="*/ 3013926 w 3013926"/>
              <a:gd name="connsiteY2" fmla="*/ 3404331 h 3404331"/>
              <a:gd name="connsiteX3" fmla="*/ 0 w 3013926"/>
              <a:gd name="connsiteY3" fmla="*/ 3404331 h 3404331"/>
            </a:gdLst>
            <a:ahLst/>
            <a:cxnLst>
              <a:cxn ang="0">
                <a:pos x="connsiteX0" y="connsiteY0"/>
              </a:cxn>
              <a:cxn ang="0">
                <a:pos x="connsiteX1" y="connsiteY1"/>
              </a:cxn>
              <a:cxn ang="0">
                <a:pos x="connsiteX2" y="connsiteY2"/>
              </a:cxn>
              <a:cxn ang="0">
                <a:pos x="connsiteX3" y="connsiteY3"/>
              </a:cxn>
            </a:cxnLst>
            <a:rect l="l" t="t" r="r" b="b"/>
            <a:pathLst>
              <a:path w="3013926" h="3404331">
                <a:moveTo>
                  <a:pt x="0" y="0"/>
                </a:moveTo>
                <a:lnTo>
                  <a:pt x="3013926" y="0"/>
                </a:lnTo>
                <a:lnTo>
                  <a:pt x="3013926" y="3404331"/>
                </a:lnTo>
                <a:lnTo>
                  <a:pt x="0" y="3404331"/>
                </a:lnTo>
                <a:close/>
              </a:path>
            </a:pathLst>
          </a:custGeom>
          <a:solidFill>
            <a:schemeClr val="bg2"/>
          </a:solidFill>
        </p:spPr>
        <p:txBody>
          <a:bodyPr wrap="square" lIns="228600" tIns="228600" rIns="228600" bIns="228600">
            <a:noAutofit/>
          </a:bodyPr>
          <a:lstStyle>
            <a:lvl1pPr algn="ctr">
              <a:defRPr kern="100" spc="-30" baseline="0">
                <a:latin typeface="+mn-lt"/>
              </a:defRPr>
            </a:lvl1pPr>
          </a:lstStyle>
          <a:p>
            <a:r>
              <a:rPr lang="en-US"/>
              <a:t>Click icon to add picture</a:t>
            </a:r>
            <a:endParaRPr lang="en-US" dirty="0"/>
          </a:p>
        </p:txBody>
      </p:sp>
      <p:sp>
        <p:nvSpPr>
          <p:cNvPr id="45" name="Picture Placeholder 44">
            <a:extLst>
              <a:ext uri="{FF2B5EF4-FFF2-40B4-BE49-F238E27FC236}">
                <a16:creationId xmlns:a16="http://schemas.microsoft.com/office/drawing/2014/main" id="{E256C53E-DEA3-4F81-8481-B83495378663}"/>
              </a:ext>
            </a:extLst>
          </p:cNvPr>
          <p:cNvSpPr>
            <a:spLocks noGrp="1"/>
          </p:cNvSpPr>
          <p:nvPr>
            <p:ph type="pic" sz="quarter" idx="18"/>
          </p:nvPr>
        </p:nvSpPr>
        <p:spPr bwMode="gray">
          <a:xfrm>
            <a:off x="9178074" y="0"/>
            <a:ext cx="3013926" cy="1680749"/>
          </a:xfrm>
          <a:custGeom>
            <a:avLst/>
            <a:gdLst>
              <a:gd name="connsiteX0" fmla="*/ 0 w 3013926"/>
              <a:gd name="connsiteY0" fmla="*/ 0 h 1680749"/>
              <a:gd name="connsiteX1" fmla="*/ 3013926 w 3013926"/>
              <a:gd name="connsiteY1" fmla="*/ 0 h 1680749"/>
              <a:gd name="connsiteX2" fmla="*/ 3013926 w 3013926"/>
              <a:gd name="connsiteY2" fmla="*/ 1680749 h 1680749"/>
              <a:gd name="connsiteX3" fmla="*/ 0 w 3013926"/>
              <a:gd name="connsiteY3" fmla="*/ 1680749 h 1680749"/>
            </a:gdLst>
            <a:ahLst/>
            <a:cxnLst>
              <a:cxn ang="0">
                <a:pos x="connsiteX0" y="connsiteY0"/>
              </a:cxn>
              <a:cxn ang="0">
                <a:pos x="connsiteX1" y="connsiteY1"/>
              </a:cxn>
              <a:cxn ang="0">
                <a:pos x="connsiteX2" y="connsiteY2"/>
              </a:cxn>
              <a:cxn ang="0">
                <a:pos x="connsiteX3" y="connsiteY3"/>
              </a:cxn>
            </a:cxnLst>
            <a:rect l="l" t="t" r="r" b="b"/>
            <a:pathLst>
              <a:path w="3013926" h="1680749">
                <a:moveTo>
                  <a:pt x="0" y="0"/>
                </a:moveTo>
                <a:lnTo>
                  <a:pt x="3013926" y="0"/>
                </a:lnTo>
                <a:lnTo>
                  <a:pt x="3013926" y="1680749"/>
                </a:lnTo>
                <a:lnTo>
                  <a:pt x="0" y="1680749"/>
                </a:lnTo>
                <a:close/>
              </a:path>
            </a:pathLst>
          </a:custGeom>
          <a:solidFill>
            <a:schemeClr val="bg2"/>
          </a:solidFill>
        </p:spPr>
        <p:txBody>
          <a:bodyPr wrap="square" lIns="228600" tIns="228600" rIns="228600" bIns="228600">
            <a:noAutofit/>
          </a:bodyPr>
          <a:lstStyle>
            <a:lvl1pPr algn="ctr">
              <a:defRPr kern="100" spc="-30" baseline="0">
                <a:latin typeface="+mn-lt"/>
              </a:defRPr>
            </a:lvl1pPr>
          </a:lstStyle>
          <a:p>
            <a:r>
              <a:rPr lang="en-US"/>
              <a:t>Click icon to add picture</a:t>
            </a:r>
            <a:endParaRPr lang="en-US" dirty="0"/>
          </a:p>
        </p:txBody>
      </p:sp>
      <p:sp>
        <p:nvSpPr>
          <p:cNvPr id="46" name="Picture Placeholder 45">
            <a:extLst>
              <a:ext uri="{FF2B5EF4-FFF2-40B4-BE49-F238E27FC236}">
                <a16:creationId xmlns:a16="http://schemas.microsoft.com/office/drawing/2014/main" id="{0C4DBA9B-21CA-4988-940D-063B90F448AC}"/>
              </a:ext>
            </a:extLst>
          </p:cNvPr>
          <p:cNvSpPr>
            <a:spLocks noGrp="1"/>
          </p:cNvSpPr>
          <p:nvPr>
            <p:ph type="pic" sz="quarter" idx="19"/>
          </p:nvPr>
        </p:nvSpPr>
        <p:spPr bwMode="gray">
          <a:xfrm>
            <a:off x="9178074" y="1726469"/>
            <a:ext cx="3013926" cy="5131531"/>
          </a:xfrm>
          <a:custGeom>
            <a:avLst/>
            <a:gdLst>
              <a:gd name="connsiteX0" fmla="*/ 0 w 3013926"/>
              <a:gd name="connsiteY0" fmla="*/ 0 h 5131531"/>
              <a:gd name="connsiteX1" fmla="*/ 3013926 w 3013926"/>
              <a:gd name="connsiteY1" fmla="*/ 0 h 5131531"/>
              <a:gd name="connsiteX2" fmla="*/ 3013926 w 3013926"/>
              <a:gd name="connsiteY2" fmla="*/ 5131531 h 5131531"/>
              <a:gd name="connsiteX3" fmla="*/ 0 w 3013926"/>
              <a:gd name="connsiteY3" fmla="*/ 5131531 h 5131531"/>
            </a:gdLst>
            <a:ahLst/>
            <a:cxnLst>
              <a:cxn ang="0">
                <a:pos x="connsiteX0" y="connsiteY0"/>
              </a:cxn>
              <a:cxn ang="0">
                <a:pos x="connsiteX1" y="connsiteY1"/>
              </a:cxn>
              <a:cxn ang="0">
                <a:pos x="connsiteX2" y="connsiteY2"/>
              </a:cxn>
              <a:cxn ang="0">
                <a:pos x="connsiteX3" y="connsiteY3"/>
              </a:cxn>
            </a:cxnLst>
            <a:rect l="l" t="t" r="r" b="b"/>
            <a:pathLst>
              <a:path w="3013926" h="5131531">
                <a:moveTo>
                  <a:pt x="0" y="0"/>
                </a:moveTo>
                <a:lnTo>
                  <a:pt x="3013926" y="0"/>
                </a:lnTo>
                <a:lnTo>
                  <a:pt x="3013926" y="5131531"/>
                </a:lnTo>
                <a:lnTo>
                  <a:pt x="0" y="5131531"/>
                </a:lnTo>
                <a:close/>
              </a:path>
            </a:pathLst>
          </a:custGeom>
          <a:solidFill>
            <a:schemeClr val="bg2"/>
          </a:solidFill>
        </p:spPr>
        <p:txBody>
          <a:bodyPr wrap="square" lIns="228600" tIns="228600" rIns="228600" bIns="228600">
            <a:noAutofit/>
          </a:bodyPr>
          <a:lstStyle>
            <a:lvl1pPr algn="ctr">
              <a:defRPr kern="100" spc="-30" baseline="0">
                <a:latin typeface="+mn-lt"/>
              </a:defRPr>
            </a:lvl1pPr>
          </a:lstStyle>
          <a:p>
            <a:r>
              <a:rPr lang="en-US"/>
              <a:t>Click icon to add picture</a:t>
            </a:r>
            <a:endParaRPr lang="en-US" dirty="0"/>
          </a:p>
        </p:txBody>
      </p:sp>
      <p:sp>
        <p:nvSpPr>
          <p:cNvPr id="47" name="Picture Placeholder 46">
            <a:extLst>
              <a:ext uri="{FF2B5EF4-FFF2-40B4-BE49-F238E27FC236}">
                <a16:creationId xmlns:a16="http://schemas.microsoft.com/office/drawing/2014/main" id="{16A6534B-0C68-4F6B-A89D-A67F92938C77}"/>
              </a:ext>
            </a:extLst>
          </p:cNvPr>
          <p:cNvSpPr>
            <a:spLocks noGrp="1"/>
          </p:cNvSpPr>
          <p:nvPr>
            <p:ph type="pic" sz="quarter" idx="20"/>
          </p:nvPr>
        </p:nvSpPr>
        <p:spPr bwMode="gray">
          <a:xfrm>
            <a:off x="6117690" y="3453669"/>
            <a:ext cx="3013926" cy="3404331"/>
          </a:xfrm>
          <a:custGeom>
            <a:avLst/>
            <a:gdLst>
              <a:gd name="connsiteX0" fmla="*/ 0 w 3013926"/>
              <a:gd name="connsiteY0" fmla="*/ 0 h 3404331"/>
              <a:gd name="connsiteX1" fmla="*/ 3013926 w 3013926"/>
              <a:gd name="connsiteY1" fmla="*/ 0 h 3404331"/>
              <a:gd name="connsiteX2" fmla="*/ 3013926 w 3013926"/>
              <a:gd name="connsiteY2" fmla="*/ 3404331 h 3404331"/>
              <a:gd name="connsiteX3" fmla="*/ 0 w 3013926"/>
              <a:gd name="connsiteY3" fmla="*/ 3404331 h 3404331"/>
            </a:gdLst>
            <a:ahLst/>
            <a:cxnLst>
              <a:cxn ang="0">
                <a:pos x="connsiteX0" y="connsiteY0"/>
              </a:cxn>
              <a:cxn ang="0">
                <a:pos x="connsiteX1" y="connsiteY1"/>
              </a:cxn>
              <a:cxn ang="0">
                <a:pos x="connsiteX2" y="connsiteY2"/>
              </a:cxn>
              <a:cxn ang="0">
                <a:pos x="connsiteX3" y="connsiteY3"/>
              </a:cxn>
            </a:cxnLst>
            <a:rect l="l" t="t" r="r" b="b"/>
            <a:pathLst>
              <a:path w="3013926" h="3404331">
                <a:moveTo>
                  <a:pt x="0" y="0"/>
                </a:moveTo>
                <a:lnTo>
                  <a:pt x="3013926" y="0"/>
                </a:lnTo>
                <a:lnTo>
                  <a:pt x="3013926" y="3404331"/>
                </a:lnTo>
                <a:lnTo>
                  <a:pt x="0" y="3404331"/>
                </a:lnTo>
                <a:close/>
              </a:path>
            </a:pathLst>
          </a:custGeom>
          <a:solidFill>
            <a:schemeClr val="bg2"/>
          </a:solidFill>
        </p:spPr>
        <p:txBody>
          <a:bodyPr wrap="square" lIns="228600" tIns="228600" rIns="228600" bIns="228600">
            <a:noAutofit/>
          </a:bodyPr>
          <a:lstStyle>
            <a:lvl1pPr algn="ctr">
              <a:defRPr kern="100" spc="-30" baseline="0">
                <a:latin typeface="+mn-lt"/>
              </a:defRPr>
            </a:lvl1pPr>
          </a:lstStyle>
          <a:p>
            <a:r>
              <a:rPr lang="en-US"/>
              <a:t>Click icon to add picture</a:t>
            </a:r>
            <a:endParaRPr lang="en-US" dirty="0"/>
          </a:p>
        </p:txBody>
      </p:sp>
      <p:sp>
        <p:nvSpPr>
          <p:cNvPr id="42" name="Picture Placeholder 41">
            <a:extLst>
              <a:ext uri="{FF2B5EF4-FFF2-40B4-BE49-F238E27FC236}">
                <a16:creationId xmlns:a16="http://schemas.microsoft.com/office/drawing/2014/main" id="{780D6EB7-34AD-4470-AEBE-B4E1C6A237CF}"/>
              </a:ext>
            </a:extLst>
          </p:cNvPr>
          <p:cNvSpPr>
            <a:spLocks noGrp="1"/>
          </p:cNvSpPr>
          <p:nvPr>
            <p:ph type="pic" sz="quarter" idx="21"/>
          </p:nvPr>
        </p:nvSpPr>
        <p:spPr bwMode="gray">
          <a:xfrm>
            <a:off x="3056912" y="5163491"/>
            <a:ext cx="3013926" cy="1694509"/>
          </a:xfrm>
          <a:custGeom>
            <a:avLst/>
            <a:gdLst>
              <a:gd name="connsiteX0" fmla="*/ 0 w 3013926"/>
              <a:gd name="connsiteY0" fmla="*/ 0 h 1694509"/>
              <a:gd name="connsiteX1" fmla="*/ 3013926 w 3013926"/>
              <a:gd name="connsiteY1" fmla="*/ 0 h 1694509"/>
              <a:gd name="connsiteX2" fmla="*/ 3013926 w 3013926"/>
              <a:gd name="connsiteY2" fmla="*/ 1694509 h 1694509"/>
              <a:gd name="connsiteX3" fmla="*/ 0 w 3013926"/>
              <a:gd name="connsiteY3" fmla="*/ 1694509 h 1694509"/>
            </a:gdLst>
            <a:ahLst/>
            <a:cxnLst>
              <a:cxn ang="0">
                <a:pos x="connsiteX0" y="connsiteY0"/>
              </a:cxn>
              <a:cxn ang="0">
                <a:pos x="connsiteX1" y="connsiteY1"/>
              </a:cxn>
              <a:cxn ang="0">
                <a:pos x="connsiteX2" y="connsiteY2"/>
              </a:cxn>
              <a:cxn ang="0">
                <a:pos x="connsiteX3" y="connsiteY3"/>
              </a:cxn>
            </a:cxnLst>
            <a:rect l="l" t="t" r="r" b="b"/>
            <a:pathLst>
              <a:path w="3013926" h="1694509">
                <a:moveTo>
                  <a:pt x="0" y="0"/>
                </a:moveTo>
                <a:lnTo>
                  <a:pt x="3013926" y="0"/>
                </a:lnTo>
                <a:lnTo>
                  <a:pt x="3013926" y="1694509"/>
                </a:lnTo>
                <a:lnTo>
                  <a:pt x="0" y="1694509"/>
                </a:lnTo>
                <a:close/>
              </a:path>
            </a:pathLst>
          </a:custGeom>
          <a:solidFill>
            <a:schemeClr val="bg2"/>
          </a:solidFill>
        </p:spPr>
        <p:txBody>
          <a:bodyPr wrap="square" lIns="228600" tIns="228600" rIns="228600" bIns="228600">
            <a:noAutofit/>
          </a:bodyPr>
          <a:lstStyle>
            <a:lvl1pPr algn="ctr">
              <a:defRPr kern="100" spc="-30" baseline="0">
                <a:latin typeface="+mn-lt"/>
              </a:defRPr>
            </a:lvl1pPr>
          </a:lstStyle>
          <a:p>
            <a:r>
              <a:rPr lang="en-US"/>
              <a:t>Click icon to add picture</a:t>
            </a:r>
            <a:endParaRPr lang="en-US" dirty="0"/>
          </a:p>
        </p:txBody>
      </p:sp>
      <p:sp>
        <p:nvSpPr>
          <p:cNvPr id="41" name="Picture Placeholder 40">
            <a:extLst>
              <a:ext uri="{FF2B5EF4-FFF2-40B4-BE49-F238E27FC236}">
                <a16:creationId xmlns:a16="http://schemas.microsoft.com/office/drawing/2014/main" id="{75AFE41B-0021-47E2-A504-381EF88362AF}"/>
              </a:ext>
            </a:extLst>
          </p:cNvPr>
          <p:cNvSpPr>
            <a:spLocks noGrp="1"/>
          </p:cNvSpPr>
          <p:nvPr>
            <p:ph type="pic" sz="quarter" idx="22"/>
          </p:nvPr>
        </p:nvSpPr>
        <p:spPr bwMode="gray">
          <a:xfrm>
            <a:off x="0" y="5163491"/>
            <a:ext cx="3013926" cy="1694509"/>
          </a:xfrm>
          <a:custGeom>
            <a:avLst/>
            <a:gdLst>
              <a:gd name="connsiteX0" fmla="*/ 0 w 3013926"/>
              <a:gd name="connsiteY0" fmla="*/ 0 h 1694509"/>
              <a:gd name="connsiteX1" fmla="*/ 3013926 w 3013926"/>
              <a:gd name="connsiteY1" fmla="*/ 0 h 1694509"/>
              <a:gd name="connsiteX2" fmla="*/ 3013926 w 3013926"/>
              <a:gd name="connsiteY2" fmla="*/ 1694509 h 1694509"/>
              <a:gd name="connsiteX3" fmla="*/ 0 w 3013926"/>
              <a:gd name="connsiteY3" fmla="*/ 1694509 h 1694509"/>
            </a:gdLst>
            <a:ahLst/>
            <a:cxnLst>
              <a:cxn ang="0">
                <a:pos x="connsiteX0" y="connsiteY0"/>
              </a:cxn>
              <a:cxn ang="0">
                <a:pos x="connsiteX1" y="connsiteY1"/>
              </a:cxn>
              <a:cxn ang="0">
                <a:pos x="connsiteX2" y="connsiteY2"/>
              </a:cxn>
              <a:cxn ang="0">
                <a:pos x="connsiteX3" y="connsiteY3"/>
              </a:cxn>
            </a:cxnLst>
            <a:rect l="l" t="t" r="r" b="b"/>
            <a:pathLst>
              <a:path w="3013926" h="1694509">
                <a:moveTo>
                  <a:pt x="0" y="0"/>
                </a:moveTo>
                <a:lnTo>
                  <a:pt x="3013926" y="0"/>
                </a:lnTo>
                <a:lnTo>
                  <a:pt x="3013926" y="1694509"/>
                </a:lnTo>
                <a:lnTo>
                  <a:pt x="0" y="1694509"/>
                </a:lnTo>
                <a:close/>
              </a:path>
            </a:pathLst>
          </a:custGeom>
          <a:solidFill>
            <a:schemeClr val="bg2"/>
          </a:solidFill>
        </p:spPr>
        <p:txBody>
          <a:bodyPr wrap="square" lIns="228600" tIns="228600" rIns="228600" bIns="228600">
            <a:noAutofit/>
          </a:bodyPr>
          <a:lstStyle>
            <a:lvl1pPr algn="ctr">
              <a:defRPr kern="100" spc="-30" baseline="0">
                <a:latin typeface="+mn-lt"/>
              </a:defRPr>
            </a:lvl1pPr>
          </a:lstStyle>
          <a:p>
            <a:r>
              <a:rPr lang="en-US"/>
              <a:t>Click icon to add picture</a:t>
            </a:r>
            <a:endParaRPr lang="en-US" dirty="0"/>
          </a:p>
        </p:txBody>
      </p:sp>
      <p:sp>
        <p:nvSpPr>
          <p:cNvPr id="48" name="Text Placeholder 2">
            <a:extLst>
              <a:ext uri="{FF2B5EF4-FFF2-40B4-BE49-F238E27FC236}">
                <a16:creationId xmlns:a16="http://schemas.microsoft.com/office/drawing/2014/main" id="{D65B0C33-AF52-4B4A-80DD-13A34DA75067}"/>
              </a:ext>
            </a:extLst>
          </p:cNvPr>
          <p:cNvSpPr>
            <a:spLocks noGrp="1"/>
          </p:cNvSpPr>
          <p:nvPr>
            <p:ph idx="23" hasCustomPrompt="1"/>
          </p:nvPr>
        </p:nvSpPr>
        <p:spPr bwMode="gray">
          <a:xfrm>
            <a:off x="3063978" y="1740228"/>
            <a:ext cx="3006859" cy="3376932"/>
          </a:xfrm>
          <a:prstGeom prst="rect">
            <a:avLst/>
          </a:prstGeom>
        </p:spPr>
        <p:txBody>
          <a:bodyPr vert="horz" lIns="182880" tIns="182880" rIns="182880" bIns="182880" rtlCol="0" anchor="ctr">
            <a:noAutofit/>
          </a:bodyPr>
          <a:lstStyle>
            <a:lvl1pPr marL="112713" indent="-112713">
              <a:lnSpc>
                <a:spcPct val="100000"/>
              </a:lnSpc>
              <a:spcBef>
                <a:spcPts val="600"/>
              </a:spcBef>
              <a:spcAft>
                <a:spcPts val="1200"/>
              </a:spcAft>
              <a:buFont typeface="Arial" panose="020B0604020202020204" pitchFamily="34" charset="0"/>
              <a:buChar char="“"/>
              <a:tabLst/>
              <a:defRPr sz="1600" i="0" kern="100" spc="-30" baseline="0">
                <a:solidFill>
                  <a:schemeClr val="bg1"/>
                </a:solidFill>
                <a:latin typeface="+mn-lt"/>
              </a:defRPr>
            </a:lvl1pPr>
            <a:lvl2pPr marL="112713" indent="0">
              <a:lnSpc>
                <a:spcPct val="100000"/>
              </a:lnSpc>
              <a:spcBef>
                <a:spcPts val="1200"/>
              </a:spcBef>
              <a:spcAft>
                <a:spcPts val="600"/>
              </a:spcAft>
              <a:buFont typeface="Arial" panose="020B0604020202020204" pitchFamily="34" charset="0"/>
              <a:buChar char="​"/>
              <a:tabLst/>
              <a:defRPr sz="1200" b="1" kern="100" spc="-50" baseline="0">
                <a:solidFill>
                  <a:schemeClr val="bg1"/>
                </a:solidFill>
                <a:latin typeface="+mj-lt"/>
              </a:defRPr>
            </a:lvl2pPr>
            <a:lvl3pPr marL="112713" indent="0">
              <a:lnSpc>
                <a:spcPct val="100000"/>
              </a:lnSpc>
              <a:spcBef>
                <a:spcPts val="1200"/>
              </a:spcBef>
              <a:spcAft>
                <a:spcPts val="600"/>
              </a:spcAft>
              <a:buFont typeface="Arial" panose="020B0604020202020204" pitchFamily="34" charset="0"/>
              <a:buChar char="​"/>
              <a:tabLst/>
              <a:defRPr sz="1200" b="1" kern="100" spc="-50" baseline="0">
                <a:solidFill>
                  <a:schemeClr val="bg1"/>
                </a:solidFill>
                <a:latin typeface="+mj-lt"/>
              </a:defRPr>
            </a:lvl3pPr>
            <a:lvl4pPr marL="112713" indent="0">
              <a:lnSpc>
                <a:spcPct val="100000"/>
              </a:lnSpc>
              <a:spcBef>
                <a:spcPts val="1200"/>
              </a:spcBef>
              <a:spcAft>
                <a:spcPts val="600"/>
              </a:spcAft>
              <a:buClr>
                <a:schemeClr val="accent1"/>
              </a:buClr>
              <a:buFont typeface="Arial" panose="020B0604020202020204" pitchFamily="34" charset="0"/>
              <a:buChar char="​"/>
              <a:tabLst/>
              <a:defRPr sz="1200" b="1" kern="100" spc="-50" baseline="0">
                <a:solidFill>
                  <a:schemeClr val="bg1"/>
                </a:solidFill>
                <a:latin typeface="+mj-lt"/>
              </a:defRPr>
            </a:lvl4pPr>
            <a:lvl5pPr marL="112713" indent="0">
              <a:lnSpc>
                <a:spcPct val="100000"/>
              </a:lnSpc>
              <a:spcBef>
                <a:spcPts val="1200"/>
              </a:spcBef>
              <a:spcAft>
                <a:spcPts val="600"/>
              </a:spcAft>
              <a:buFont typeface="Arial" panose="020B0604020202020204" pitchFamily="34" charset="0"/>
              <a:buChar char="​"/>
              <a:tabLst/>
              <a:defRPr sz="1200" b="1" kern="100" spc="-50" baseline="0">
                <a:solidFill>
                  <a:schemeClr val="bg1"/>
                </a:solidFill>
                <a:latin typeface="+mj-lt"/>
              </a:defRPr>
            </a:lvl5pPr>
            <a:lvl6pPr marL="112713" indent="0">
              <a:lnSpc>
                <a:spcPct val="100000"/>
              </a:lnSpc>
              <a:spcBef>
                <a:spcPts val="1200"/>
              </a:spcBef>
              <a:spcAft>
                <a:spcPts val="600"/>
              </a:spcAft>
              <a:buFont typeface="Arial" panose="020B0604020202020204" pitchFamily="34" charset="0"/>
              <a:buChar char="​"/>
              <a:tabLst/>
              <a:defRPr sz="1200" b="1" kern="100" spc="-50" baseline="0">
                <a:solidFill>
                  <a:schemeClr val="bg1"/>
                </a:solidFill>
                <a:latin typeface="+mj-lt"/>
              </a:defRPr>
            </a:lvl6pPr>
            <a:lvl7pPr marL="112713" indent="0">
              <a:lnSpc>
                <a:spcPct val="100000"/>
              </a:lnSpc>
              <a:spcBef>
                <a:spcPts val="1200"/>
              </a:spcBef>
              <a:spcAft>
                <a:spcPts val="600"/>
              </a:spcAft>
              <a:buFont typeface="Arial" panose="020B0604020202020204" pitchFamily="34" charset="0"/>
              <a:buChar char="​"/>
              <a:tabLst/>
              <a:defRPr sz="1200" b="1" kern="100" spc="-50" baseline="0">
                <a:solidFill>
                  <a:schemeClr val="bg1"/>
                </a:solidFill>
                <a:latin typeface="+mj-lt"/>
              </a:defRPr>
            </a:lvl7pPr>
            <a:lvl8pPr marL="112713" indent="0">
              <a:lnSpc>
                <a:spcPct val="100000"/>
              </a:lnSpc>
              <a:spcBef>
                <a:spcPts val="1200"/>
              </a:spcBef>
              <a:spcAft>
                <a:spcPts val="600"/>
              </a:spcAft>
              <a:buFont typeface="Arial" panose="020B0604020202020204" pitchFamily="34" charset="0"/>
              <a:buChar char="​"/>
              <a:tabLst/>
              <a:defRPr sz="1200" b="1" kern="100" spc="-50" baseline="0">
                <a:solidFill>
                  <a:schemeClr val="bg1"/>
                </a:solidFill>
                <a:latin typeface="+mj-lt"/>
              </a:defRPr>
            </a:lvl8pPr>
            <a:lvl9pPr marL="112713" indent="0">
              <a:lnSpc>
                <a:spcPct val="100000"/>
              </a:lnSpc>
              <a:spcBef>
                <a:spcPts val="1200"/>
              </a:spcBef>
              <a:spcAft>
                <a:spcPts val="600"/>
              </a:spcAft>
              <a:buFont typeface="Arial" panose="020B0604020202020204" pitchFamily="34" charset="0"/>
              <a:buChar char="​"/>
              <a:tabLst/>
              <a:defRPr sz="1200" b="1" kern="100" spc="-50" baseline="0">
                <a:solidFill>
                  <a:schemeClr val="bg1"/>
                </a:solidFill>
                <a:latin typeface="+mj-lt"/>
              </a:defRPr>
            </a:lvl9pPr>
          </a:lstStyle>
          <a:p>
            <a:pPr lvl="0"/>
            <a:r>
              <a:rPr lang="en-US" dirty="0"/>
              <a:t>Click to add Quote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sp>
        <p:nvSpPr>
          <p:cNvPr id="12" name="Rectangle 11">
            <a:extLst>
              <a:ext uri="{FF2B5EF4-FFF2-40B4-BE49-F238E27FC236}">
                <a16:creationId xmlns:a16="http://schemas.microsoft.com/office/drawing/2014/main" id="{95D50ED8-D3DE-844C-97AF-628821092B0C}"/>
              </a:ext>
            </a:extLst>
          </p:cNvPr>
          <p:cNvSpPr/>
          <p:nvPr/>
        </p:nvSpPr>
        <p:spPr>
          <a:xfrm>
            <a:off x="28121" y="661988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405080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preserve="1">
  <p:cSld name="Speaker Intr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0" name="Freeform: Shape 109">
            <a:extLst>
              <a:ext uri="{FF2B5EF4-FFF2-40B4-BE49-F238E27FC236}">
                <a16:creationId xmlns:a16="http://schemas.microsoft.com/office/drawing/2014/main" id="{683CF9CF-76F2-4F34-B0E1-8A836C91370E}"/>
              </a:ext>
            </a:extLst>
          </p:cNvPr>
          <p:cNvSpPr/>
          <p:nvPr/>
        </p:nvSpPr>
        <p:spPr bwMode="ltGray">
          <a:xfrm>
            <a:off x="4231317" y="2106218"/>
            <a:ext cx="5721352" cy="4751782"/>
          </a:xfrm>
          <a:custGeom>
            <a:avLst/>
            <a:gdLst>
              <a:gd name="connsiteX0" fmla="*/ 2860676 w 5721352"/>
              <a:gd name="connsiteY0" fmla="*/ 0 h 4751782"/>
              <a:gd name="connsiteX1" fmla="*/ 5721352 w 5721352"/>
              <a:gd name="connsiteY1" fmla="*/ 2862072 h 4751782"/>
              <a:gd name="connsiteX2" fmla="*/ 5068113 w 5721352"/>
              <a:gd name="connsiteY2" fmla="*/ 4682616 h 4751782"/>
              <a:gd name="connsiteX3" fmla="*/ 5005281 w 5721352"/>
              <a:gd name="connsiteY3" fmla="*/ 4751782 h 4751782"/>
              <a:gd name="connsiteX4" fmla="*/ 716071 w 5721352"/>
              <a:gd name="connsiteY4" fmla="*/ 4751782 h 4751782"/>
              <a:gd name="connsiteX5" fmla="*/ 653239 w 5721352"/>
              <a:gd name="connsiteY5" fmla="*/ 4682616 h 4751782"/>
              <a:gd name="connsiteX6" fmla="*/ 0 w 5721352"/>
              <a:gd name="connsiteY6" fmla="*/ 2862072 h 4751782"/>
              <a:gd name="connsiteX7" fmla="*/ 2860676 w 5721352"/>
              <a:gd name="connsiteY7" fmla="*/ 0 h 4751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21352" h="4751782">
                <a:moveTo>
                  <a:pt x="2860676" y="0"/>
                </a:moveTo>
                <a:cubicBezTo>
                  <a:pt x="4440584" y="0"/>
                  <a:pt x="5721352" y="1281393"/>
                  <a:pt x="5721352" y="2862072"/>
                </a:cubicBezTo>
                <a:cubicBezTo>
                  <a:pt x="5721352" y="3553619"/>
                  <a:pt x="5476205" y="4187881"/>
                  <a:pt x="5068113" y="4682616"/>
                </a:cubicBezTo>
                <a:lnTo>
                  <a:pt x="5005281" y="4751782"/>
                </a:lnTo>
                <a:lnTo>
                  <a:pt x="716071" y="4751782"/>
                </a:lnTo>
                <a:lnTo>
                  <a:pt x="653239" y="4682616"/>
                </a:lnTo>
                <a:cubicBezTo>
                  <a:pt x="245147" y="4187881"/>
                  <a:pt x="0" y="3553619"/>
                  <a:pt x="0" y="2862072"/>
                </a:cubicBezTo>
                <a:cubicBezTo>
                  <a:pt x="0" y="1281393"/>
                  <a:pt x="1280768" y="0"/>
                  <a:pt x="2860676" y="0"/>
                </a:cubicBezTo>
                <a:close/>
              </a:path>
            </a:pathLst>
          </a:custGeom>
          <a:gradFill>
            <a:gsLst>
              <a:gs pos="1000">
                <a:srgbClr val="F99D1C">
                  <a:alpha val="37000"/>
                </a:srgbClr>
              </a:gs>
              <a:gs pos="100000">
                <a:srgbClr val="EC008C">
                  <a:alpha val="0"/>
                </a:srgbClr>
              </a:gs>
              <a:gs pos="50000">
                <a:srgbClr val="F7941D">
                  <a:alpha val="22000"/>
                </a:srgbClr>
              </a:gs>
            </a:gsLst>
            <a:lin ang="1200000" scaled="0"/>
          </a:gradFill>
          <a:ln w="12700" cap="flat" cmpd="sng" algn="ctr">
            <a:noFill/>
            <a:prstDash val="solid"/>
            <a:miter lim="800000"/>
          </a:ln>
          <a:effectLst/>
        </p:spPr>
        <p:txBody>
          <a:bodyPr wrap="square" lIns="0" tIns="0" rIns="0" bIns="0" rtlCol="0" anchor="ctr">
            <a:noAutofit/>
          </a:body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white"/>
              </a:solidFill>
              <a:effectLst/>
              <a:uLnTx/>
              <a:uFillTx/>
              <a:latin typeface="+mn-lt"/>
            </a:endParaRPr>
          </a:p>
        </p:txBody>
      </p:sp>
      <p:sp>
        <p:nvSpPr>
          <p:cNvPr id="91" name="Partial Circle 90">
            <a:extLst>
              <a:ext uri="{FF2B5EF4-FFF2-40B4-BE49-F238E27FC236}">
                <a16:creationId xmlns:a16="http://schemas.microsoft.com/office/drawing/2014/main" id="{458BE9FA-6754-4CAC-AF76-F94EA10455D3}"/>
              </a:ext>
            </a:extLst>
          </p:cNvPr>
          <p:cNvSpPr/>
          <p:nvPr/>
        </p:nvSpPr>
        <p:spPr bwMode="ltGray">
          <a:xfrm>
            <a:off x="6400800" y="848360"/>
            <a:ext cx="5161280" cy="5161280"/>
          </a:xfrm>
          <a:prstGeom prst="pie">
            <a:avLst>
              <a:gd name="adj1" fmla="val 1627784"/>
              <a:gd name="adj2" fmla="val 16200000"/>
            </a:avLst>
          </a:prstGeom>
          <a:gradFill flip="none" rotWithShape="1">
            <a:gsLst>
              <a:gs pos="0">
                <a:srgbClr val="F99D1C"/>
              </a:gs>
              <a:gs pos="95000">
                <a:srgbClr val="F3584A">
                  <a:alpha val="0"/>
                </a:srgbClr>
              </a:gs>
              <a:gs pos="44000">
                <a:srgbClr val="F99D1C">
                  <a:alpha val="59000"/>
                </a:srgbClr>
              </a:gs>
            </a:gsLst>
            <a:lin ang="7200000" scaled="0"/>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black"/>
              </a:solidFill>
              <a:effectLst/>
              <a:uLnTx/>
              <a:uFillTx/>
              <a:latin typeface="+mn-lt"/>
            </a:endParaRPr>
          </a:p>
        </p:txBody>
      </p:sp>
      <p:grpSp>
        <p:nvGrpSpPr>
          <p:cNvPr id="93" name="Group 92">
            <a:extLst>
              <a:ext uri="{FF2B5EF4-FFF2-40B4-BE49-F238E27FC236}">
                <a16:creationId xmlns:a16="http://schemas.microsoft.com/office/drawing/2014/main" id="{7FD720EC-6D8A-4DD8-B772-7569F528E325}"/>
              </a:ext>
            </a:extLst>
          </p:cNvPr>
          <p:cNvGrpSpPr/>
          <p:nvPr/>
        </p:nvGrpSpPr>
        <p:grpSpPr bwMode="ltGray">
          <a:xfrm>
            <a:off x="11400365" y="848360"/>
            <a:ext cx="143935" cy="1354667"/>
            <a:chOff x="11506198" y="1244154"/>
            <a:chExt cx="143935" cy="1354667"/>
          </a:xfrm>
        </p:grpSpPr>
        <p:cxnSp>
          <p:nvCxnSpPr>
            <p:cNvPr id="94" name="Straight Connector 93">
              <a:extLst>
                <a:ext uri="{FF2B5EF4-FFF2-40B4-BE49-F238E27FC236}">
                  <a16:creationId xmlns:a16="http://schemas.microsoft.com/office/drawing/2014/main" id="{64EB15DC-9AAC-4366-919D-86A95EC381C5}"/>
                </a:ext>
              </a:extLst>
            </p:cNvPr>
            <p:cNvCxnSpPr>
              <a:cxnSpLocks/>
            </p:cNvCxnSpPr>
            <p:nvPr/>
          </p:nvCxnSpPr>
          <p:spPr bwMode="ltGray">
            <a:xfrm>
              <a:off x="11506198" y="2598821"/>
              <a:ext cx="143935" cy="0"/>
            </a:xfrm>
            <a:prstGeom prst="line">
              <a:avLst/>
            </a:prstGeom>
            <a:ln w="12700" cap="rnd">
              <a:solidFill>
                <a:sysClr val="window" lastClr="FFFFFF"/>
              </a:solidFill>
            </a:ln>
          </p:spPr>
        </p:cxnSp>
        <p:cxnSp>
          <p:nvCxnSpPr>
            <p:cNvPr id="95" name="Straight Connector 94">
              <a:extLst>
                <a:ext uri="{FF2B5EF4-FFF2-40B4-BE49-F238E27FC236}">
                  <a16:creationId xmlns:a16="http://schemas.microsoft.com/office/drawing/2014/main" id="{1489D059-C48C-4BA5-822E-D8A2E9F038E1}"/>
                </a:ext>
              </a:extLst>
            </p:cNvPr>
            <p:cNvCxnSpPr>
              <a:cxnSpLocks/>
            </p:cNvCxnSpPr>
            <p:nvPr/>
          </p:nvCxnSpPr>
          <p:spPr bwMode="ltGray">
            <a:xfrm>
              <a:off x="11506198" y="2475674"/>
              <a:ext cx="143935" cy="0"/>
            </a:xfrm>
            <a:prstGeom prst="line">
              <a:avLst/>
            </a:prstGeom>
            <a:ln w="12700" cap="rnd">
              <a:solidFill>
                <a:sysClr val="window" lastClr="FFFFFF"/>
              </a:solidFill>
            </a:ln>
          </p:spPr>
        </p:cxnSp>
        <p:cxnSp>
          <p:nvCxnSpPr>
            <p:cNvPr id="96" name="Straight Connector 95">
              <a:extLst>
                <a:ext uri="{FF2B5EF4-FFF2-40B4-BE49-F238E27FC236}">
                  <a16:creationId xmlns:a16="http://schemas.microsoft.com/office/drawing/2014/main" id="{7070476C-A4C4-40D2-94E0-275FBC19C935}"/>
                </a:ext>
              </a:extLst>
            </p:cNvPr>
            <p:cNvCxnSpPr>
              <a:cxnSpLocks/>
            </p:cNvCxnSpPr>
            <p:nvPr/>
          </p:nvCxnSpPr>
          <p:spPr bwMode="ltGray">
            <a:xfrm>
              <a:off x="11506198" y="2352522"/>
              <a:ext cx="143935" cy="0"/>
            </a:xfrm>
            <a:prstGeom prst="line">
              <a:avLst/>
            </a:prstGeom>
            <a:ln w="12700" cap="rnd">
              <a:solidFill>
                <a:sysClr val="window" lastClr="FFFFFF"/>
              </a:solidFill>
            </a:ln>
          </p:spPr>
        </p:cxnSp>
        <p:cxnSp>
          <p:nvCxnSpPr>
            <p:cNvPr id="97" name="Straight Connector 96">
              <a:extLst>
                <a:ext uri="{FF2B5EF4-FFF2-40B4-BE49-F238E27FC236}">
                  <a16:creationId xmlns:a16="http://schemas.microsoft.com/office/drawing/2014/main" id="{038D818A-1F7C-4A97-83A3-EC69E1E413E8}"/>
                </a:ext>
              </a:extLst>
            </p:cNvPr>
            <p:cNvCxnSpPr>
              <a:cxnSpLocks/>
            </p:cNvCxnSpPr>
            <p:nvPr/>
          </p:nvCxnSpPr>
          <p:spPr bwMode="ltGray">
            <a:xfrm>
              <a:off x="11506198" y="2229370"/>
              <a:ext cx="143935" cy="0"/>
            </a:xfrm>
            <a:prstGeom prst="line">
              <a:avLst/>
            </a:prstGeom>
            <a:ln w="12700" cap="rnd">
              <a:solidFill>
                <a:sysClr val="window" lastClr="FFFFFF"/>
              </a:solidFill>
            </a:ln>
          </p:spPr>
        </p:cxnSp>
        <p:cxnSp>
          <p:nvCxnSpPr>
            <p:cNvPr id="98" name="Straight Connector 97">
              <a:extLst>
                <a:ext uri="{FF2B5EF4-FFF2-40B4-BE49-F238E27FC236}">
                  <a16:creationId xmlns:a16="http://schemas.microsoft.com/office/drawing/2014/main" id="{F48B5ED7-C6AF-4742-8B92-F554C2E0FF20}"/>
                </a:ext>
              </a:extLst>
            </p:cNvPr>
            <p:cNvCxnSpPr>
              <a:cxnSpLocks/>
            </p:cNvCxnSpPr>
            <p:nvPr/>
          </p:nvCxnSpPr>
          <p:spPr bwMode="ltGray">
            <a:xfrm>
              <a:off x="11506198" y="2106218"/>
              <a:ext cx="143935" cy="0"/>
            </a:xfrm>
            <a:prstGeom prst="line">
              <a:avLst/>
            </a:prstGeom>
            <a:ln w="12700" cap="rnd">
              <a:solidFill>
                <a:sysClr val="window" lastClr="FFFFFF"/>
              </a:solidFill>
            </a:ln>
          </p:spPr>
        </p:cxnSp>
        <p:cxnSp>
          <p:nvCxnSpPr>
            <p:cNvPr id="99" name="Straight Connector 98">
              <a:extLst>
                <a:ext uri="{FF2B5EF4-FFF2-40B4-BE49-F238E27FC236}">
                  <a16:creationId xmlns:a16="http://schemas.microsoft.com/office/drawing/2014/main" id="{E2ECDA7B-7762-4717-9A99-A82AFF2D0216}"/>
                </a:ext>
              </a:extLst>
            </p:cNvPr>
            <p:cNvCxnSpPr>
              <a:cxnSpLocks/>
            </p:cNvCxnSpPr>
            <p:nvPr/>
          </p:nvCxnSpPr>
          <p:spPr bwMode="ltGray">
            <a:xfrm>
              <a:off x="11506198" y="1983066"/>
              <a:ext cx="143935" cy="0"/>
            </a:xfrm>
            <a:prstGeom prst="line">
              <a:avLst/>
            </a:prstGeom>
            <a:ln w="12700" cap="rnd">
              <a:solidFill>
                <a:sysClr val="window" lastClr="FFFFFF"/>
              </a:solidFill>
            </a:ln>
          </p:spPr>
        </p:cxnSp>
        <p:cxnSp>
          <p:nvCxnSpPr>
            <p:cNvPr id="100" name="Straight Connector 99">
              <a:extLst>
                <a:ext uri="{FF2B5EF4-FFF2-40B4-BE49-F238E27FC236}">
                  <a16:creationId xmlns:a16="http://schemas.microsoft.com/office/drawing/2014/main" id="{28BD9457-1BE7-47EC-B35A-09D17CF9D47B}"/>
                </a:ext>
              </a:extLst>
            </p:cNvPr>
            <p:cNvCxnSpPr>
              <a:cxnSpLocks/>
            </p:cNvCxnSpPr>
            <p:nvPr/>
          </p:nvCxnSpPr>
          <p:spPr bwMode="ltGray">
            <a:xfrm>
              <a:off x="11506198" y="1859914"/>
              <a:ext cx="143935" cy="0"/>
            </a:xfrm>
            <a:prstGeom prst="line">
              <a:avLst/>
            </a:prstGeom>
            <a:ln w="12700" cap="rnd">
              <a:solidFill>
                <a:sysClr val="window" lastClr="FFFFFF"/>
              </a:solidFill>
            </a:ln>
          </p:spPr>
        </p:cxnSp>
        <p:cxnSp>
          <p:nvCxnSpPr>
            <p:cNvPr id="101" name="Straight Connector 100">
              <a:extLst>
                <a:ext uri="{FF2B5EF4-FFF2-40B4-BE49-F238E27FC236}">
                  <a16:creationId xmlns:a16="http://schemas.microsoft.com/office/drawing/2014/main" id="{12FFBA0F-6AE9-4095-A256-E183C591120C}"/>
                </a:ext>
              </a:extLst>
            </p:cNvPr>
            <p:cNvCxnSpPr>
              <a:cxnSpLocks/>
            </p:cNvCxnSpPr>
            <p:nvPr/>
          </p:nvCxnSpPr>
          <p:spPr bwMode="ltGray">
            <a:xfrm>
              <a:off x="11506198" y="1736762"/>
              <a:ext cx="143935" cy="0"/>
            </a:xfrm>
            <a:prstGeom prst="line">
              <a:avLst/>
            </a:prstGeom>
            <a:ln w="12700" cap="rnd">
              <a:solidFill>
                <a:sysClr val="window" lastClr="FFFFFF"/>
              </a:solidFill>
            </a:ln>
          </p:spPr>
        </p:cxnSp>
        <p:cxnSp>
          <p:nvCxnSpPr>
            <p:cNvPr id="102" name="Straight Connector 101">
              <a:extLst>
                <a:ext uri="{FF2B5EF4-FFF2-40B4-BE49-F238E27FC236}">
                  <a16:creationId xmlns:a16="http://schemas.microsoft.com/office/drawing/2014/main" id="{8136DA1C-4791-4EC7-BD02-F77EF59138C8}"/>
                </a:ext>
              </a:extLst>
            </p:cNvPr>
            <p:cNvCxnSpPr>
              <a:cxnSpLocks/>
            </p:cNvCxnSpPr>
            <p:nvPr/>
          </p:nvCxnSpPr>
          <p:spPr bwMode="ltGray">
            <a:xfrm>
              <a:off x="11506198" y="1613610"/>
              <a:ext cx="143935" cy="0"/>
            </a:xfrm>
            <a:prstGeom prst="line">
              <a:avLst/>
            </a:prstGeom>
            <a:ln w="12700" cap="rnd">
              <a:solidFill>
                <a:sysClr val="window" lastClr="FFFFFF"/>
              </a:solidFill>
            </a:ln>
          </p:spPr>
        </p:cxnSp>
        <p:cxnSp>
          <p:nvCxnSpPr>
            <p:cNvPr id="103" name="Straight Connector 102">
              <a:extLst>
                <a:ext uri="{FF2B5EF4-FFF2-40B4-BE49-F238E27FC236}">
                  <a16:creationId xmlns:a16="http://schemas.microsoft.com/office/drawing/2014/main" id="{19B5AC79-0D49-445C-9389-5D184ACF8848}"/>
                </a:ext>
              </a:extLst>
            </p:cNvPr>
            <p:cNvCxnSpPr>
              <a:cxnSpLocks/>
            </p:cNvCxnSpPr>
            <p:nvPr/>
          </p:nvCxnSpPr>
          <p:spPr bwMode="ltGray">
            <a:xfrm>
              <a:off x="11506198" y="1490458"/>
              <a:ext cx="143935" cy="0"/>
            </a:xfrm>
            <a:prstGeom prst="line">
              <a:avLst/>
            </a:prstGeom>
            <a:ln w="12700" cap="rnd">
              <a:solidFill>
                <a:sysClr val="window" lastClr="FFFFFF"/>
              </a:solidFill>
            </a:ln>
          </p:spPr>
        </p:cxnSp>
        <p:cxnSp>
          <p:nvCxnSpPr>
            <p:cNvPr id="104" name="Straight Connector 103">
              <a:extLst>
                <a:ext uri="{FF2B5EF4-FFF2-40B4-BE49-F238E27FC236}">
                  <a16:creationId xmlns:a16="http://schemas.microsoft.com/office/drawing/2014/main" id="{D0FCD376-6807-4965-990B-6008FC075893}"/>
                </a:ext>
              </a:extLst>
            </p:cNvPr>
            <p:cNvCxnSpPr>
              <a:cxnSpLocks/>
            </p:cNvCxnSpPr>
            <p:nvPr/>
          </p:nvCxnSpPr>
          <p:spPr bwMode="ltGray">
            <a:xfrm>
              <a:off x="11506198" y="1367306"/>
              <a:ext cx="143935" cy="0"/>
            </a:xfrm>
            <a:prstGeom prst="line">
              <a:avLst/>
            </a:prstGeom>
            <a:ln w="12700" cap="rnd">
              <a:solidFill>
                <a:sysClr val="window" lastClr="FFFFFF"/>
              </a:solidFill>
            </a:ln>
          </p:spPr>
        </p:cxnSp>
        <p:cxnSp>
          <p:nvCxnSpPr>
            <p:cNvPr id="105" name="Straight Connector 104">
              <a:extLst>
                <a:ext uri="{FF2B5EF4-FFF2-40B4-BE49-F238E27FC236}">
                  <a16:creationId xmlns:a16="http://schemas.microsoft.com/office/drawing/2014/main" id="{1CEE011F-2564-4601-9A04-C8DDD0915169}"/>
                </a:ext>
              </a:extLst>
            </p:cNvPr>
            <p:cNvCxnSpPr>
              <a:cxnSpLocks/>
            </p:cNvCxnSpPr>
            <p:nvPr/>
          </p:nvCxnSpPr>
          <p:spPr bwMode="ltGray">
            <a:xfrm>
              <a:off x="11506198" y="1244154"/>
              <a:ext cx="143935" cy="0"/>
            </a:xfrm>
            <a:prstGeom prst="line">
              <a:avLst/>
            </a:prstGeom>
            <a:ln w="12700" cap="rnd">
              <a:solidFill>
                <a:sysClr val="window" lastClr="FFFFFF"/>
              </a:solidFill>
            </a:ln>
          </p:spPr>
        </p:cxnSp>
      </p:grpSp>
      <p:pic>
        <p:nvPicPr>
          <p:cNvPr id="56" name="Graphic 55">
            <a:extLst>
              <a:ext uri="{FF2B5EF4-FFF2-40B4-BE49-F238E27FC236}">
                <a16:creationId xmlns:a16="http://schemas.microsoft.com/office/drawing/2014/main" id="{DFC14C56-E1A8-4A92-BBB3-36D5721F4C7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bwMode="black">
          <a:xfrm>
            <a:off x="7492006" y="5740400"/>
            <a:ext cx="4014194" cy="537553"/>
          </a:xfrm>
          <a:prstGeom prst="rect">
            <a:avLst/>
          </a:prstGeom>
        </p:spPr>
      </p:pic>
      <p:sp>
        <p:nvSpPr>
          <p:cNvPr id="55" name="Title 1">
            <a:extLst>
              <a:ext uri="{FF2B5EF4-FFF2-40B4-BE49-F238E27FC236}">
                <a16:creationId xmlns:a16="http://schemas.microsoft.com/office/drawing/2014/main" id="{A109D701-2167-4560-B8F3-A1742A88E7D4}"/>
              </a:ext>
            </a:extLst>
          </p:cNvPr>
          <p:cNvSpPr>
            <a:spLocks noGrp="1"/>
          </p:cNvSpPr>
          <p:nvPr>
            <p:ph type="ctrTitle"/>
          </p:nvPr>
        </p:nvSpPr>
        <p:spPr>
          <a:xfrm>
            <a:off x="685800" y="1471968"/>
            <a:ext cx="5067300" cy="2215991"/>
          </a:xfrm>
        </p:spPr>
        <p:txBody>
          <a:bodyPr anchor="b"/>
          <a:lstStyle>
            <a:lvl1pPr algn="l">
              <a:lnSpc>
                <a:spcPct val="80000"/>
              </a:lnSpc>
              <a:defRPr sz="6000" spc="-150" baseline="0">
                <a:solidFill>
                  <a:schemeClr val="bg1"/>
                </a:solidFill>
              </a:defRPr>
            </a:lvl1pPr>
          </a:lstStyle>
          <a:p>
            <a:r>
              <a:rPr lang="en-US"/>
              <a:t>Click to edit Master title style</a:t>
            </a:r>
            <a:endParaRPr lang="en-US" dirty="0"/>
          </a:p>
        </p:txBody>
      </p:sp>
      <p:sp>
        <p:nvSpPr>
          <p:cNvPr id="57" name="Subtitle 2">
            <a:extLst>
              <a:ext uri="{FF2B5EF4-FFF2-40B4-BE49-F238E27FC236}">
                <a16:creationId xmlns:a16="http://schemas.microsoft.com/office/drawing/2014/main" id="{C1B21F5C-B1D4-4274-A7A7-730813DDCFE5}"/>
              </a:ext>
            </a:extLst>
          </p:cNvPr>
          <p:cNvSpPr>
            <a:spLocks noGrp="1"/>
          </p:cNvSpPr>
          <p:nvPr>
            <p:ph type="subTitle" idx="1"/>
          </p:nvPr>
        </p:nvSpPr>
        <p:spPr>
          <a:xfrm>
            <a:off x="685800" y="3780033"/>
            <a:ext cx="5067300" cy="350865"/>
          </a:xfrm>
        </p:spPr>
        <p:txBody>
          <a:bodyPr wrap="square">
            <a:spAutoFit/>
          </a:bodyPr>
          <a:lstStyle>
            <a:lvl1pPr marL="0" indent="0" algn="l">
              <a:buNone/>
              <a:defRPr sz="2400" spc="-40" baseline="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58" name="Text Placeholder 2">
            <a:extLst>
              <a:ext uri="{FF2B5EF4-FFF2-40B4-BE49-F238E27FC236}">
                <a16:creationId xmlns:a16="http://schemas.microsoft.com/office/drawing/2014/main" id="{C307D435-0A38-4F8F-A94D-62504EC6BBF6}"/>
              </a:ext>
            </a:extLst>
          </p:cNvPr>
          <p:cNvSpPr>
            <a:spLocks noGrp="1"/>
          </p:cNvSpPr>
          <p:nvPr>
            <p:ph type="body" idx="14" hasCustomPrompt="1"/>
          </p:nvPr>
        </p:nvSpPr>
        <p:spPr>
          <a:xfrm>
            <a:off x="685800" y="5096290"/>
            <a:ext cx="5067300" cy="280974"/>
          </a:xfrm>
        </p:spPr>
        <p:txBody>
          <a:bodyPr wrap="square" anchor="b">
            <a:spAutoFit/>
          </a:bodyPr>
          <a:lstStyle>
            <a:lvl1pPr marL="0" indent="0" algn="l">
              <a:lnSpc>
                <a:spcPct val="83000"/>
              </a:lnSpc>
              <a:spcBef>
                <a:spcPts val="0"/>
              </a:spcBef>
              <a:spcAft>
                <a:spcPts val="0"/>
              </a:spcAft>
              <a:buNone/>
              <a:defRPr sz="2200" b="1" spc="-50" baseline="0">
                <a:solidFill>
                  <a:schemeClr val="bg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Name Placeholder</a:t>
            </a:r>
          </a:p>
        </p:txBody>
      </p:sp>
      <p:sp>
        <p:nvSpPr>
          <p:cNvPr id="59" name="Text Placeholder 2">
            <a:extLst>
              <a:ext uri="{FF2B5EF4-FFF2-40B4-BE49-F238E27FC236}">
                <a16:creationId xmlns:a16="http://schemas.microsoft.com/office/drawing/2014/main" id="{5C22ABAF-3185-4D35-9371-4EEDC4F58916}"/>
              </a:ext>
            </a:extLst>
          </p:cNvPr>
          <p:cNvSpPr>
            <a:spLocks noGrp="1"/>
          </p:cNvSpPr>
          <p:nvPr>
            <p:ph type="body" idx="15" hasCustomPrompt="1"/>
          </p:nvPr>
        </p:nvSpPr>
        <p:spPr>
          <a:xfrm>
            <a:off x="685800" y="5482609"/>
            <a:ext cx="5067300" cy="229935"/>
          </a:xfrm>
        </p:spPr>
        <p:txBody>
          <a:bodyPr wrap="square" anchor="t">
            <a:spAutoFit/>
          </a:bodyPr>
          <a:lstStyle>
            <a:lvl1pPr marL="0" indent="0" algn="l">
              <a:lnSpc>
                <a:spcPct val="83000"/>
              </a:lnSpc>
              <a:spcBef>
                <a:spcPts val="0"/>
              </a:spcBef>
              <a:spcAft>
                <a:spcPts val="0"/>
              </a:spcAft>
              <a:buNone/>
              <a:defRPr sz="1800" b="0" spc="-40" baseline="0">
                <a:solidFill>
                  <a:schemeClr val="bg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Date Placeholder</a:t>
            </a:r>
          </a:p>
        </p:txBody>
      </p:sp>
      <p:sp>
        <p:nvSpPr>
          <p:cNvPr id="25" name="Oval 24">
            <a:extLst>
              <a:ext uri="{FF2B5EF4-FFF2-40B4-BE49-F238E27FC236}">
                <a16:creationId xmlns:a16="http://schemas.microsoft.com/office/drawing/2014/main" id="{EFC526CD-1665-4820-BED9-76B76D8646F2}"/>
              </a:ext>
            </a:extLst>
          </p:cNvPr>
          <p:cNvSpPr/>
          <p:nvPr/>
        </p:nvSpPr>
        <p:spPr bwMode="black">
          <a:xfrm>
            <a:off x="6669388" y="2043364"/>
            <a:ext cx="161760" cy="161760"/>
          </a:xfrm>
          <a:prstGeom prst="ellipse">
            <a:avLst/>
          </a:prstGeom>
          <a:ln w="12700" cap="rnd">
            <a:solidFill>
              <a:sysClr val="window" lastClr="FFFFFF">
                <a:alpha val="70000"/>
              </a:sysClr>
            </a:solidFill>
          </a:ln>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black"/>
              </a:solidFill>
              <a:effectLst/>
              <a:uLnTx/>
              <a:uFillTx/>
              <a:latin typeface="+mn-lt"/>
              <a:hlinkClick r:id="rId5"/>
            </a:endParaRPr>
          </a:p>
        </p:txBody>
      </p:sp>
      <p:sp>
        <p:nvSpPr>
          <p:cNvPr id="26" name="Picture Placeholder 25">
            <a:extLst>
              <a:ext uri="{FF2B5EF4-FFF2-40B4-BE49-F238E27FC236}">
                <a16:creationId xmlns:a16="http://schemas.microsoft.com/office/drawing/2014/main" id="{21AE6F0B-191D-409E-B0C9-B550B0E68EDA}"/>
              </a:ext>
            </a:extLst>
          </p:cNvPr>
          <p:cNvSpPr>
            <a:spLocks noGrp="1"/>
          </p:cNvSpPr>
          <p:nvPr>
            <p:ph type="pic" sz="quarter" idx="16"/>
          </p:nvPr>
        </p:nvSpPr>
        <p:spPr bwMode="gray">
          <a:xfrm>
            <a:off x="6885940" y="1343432"/>
            <a:ext cx="4173220" cy="4171136"/>
          </a:xfrm>
          <a:custGeom>
            <a:avLst/>
            <a:gdLst>
              <a:gd name="connsiteX0" fmla="*/ 2086610 w 4173220"/>
              <a:gd name="connsiteY0" fmla="*/ 0 h 4171136"/>
              <a:gd name="connsiteX1" fmla="*/ 4173220 w 4173220"/>
              <a:gd name="connsiteY1" fmla="*/ 2085568 h 4171136"/>
              <a:gd name="connsiteX2" fmla="*/ 2086610 w 4173220"/>
              <a:gd name="connsiteY2" fmla="*/ 4171136 h 4171136"/>
              <a:gd name="connsiteX3" fmla="*/ 0 w 4173220"/>
              <a:gd name="connsiteY3" fmla="*/ 2085568 h 4171136"/>
              <a:gd name="connsiteX4" fmla="*/ 2086610 w 4173220"/>
              <a:gd name="connsiteY4" fmla="*/ 0 h 41711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73220" h="4171136">
                <a:moveTo>
                  <a:pt x="2086610" y="0"/>
                </a:moveTo>
                <a:cubicBezTo>
                  <a:pt x="3239013" y="0"/>
                  <a:pt x="4173220" y="933741"/>
                  <a:pt x="4173220" y="2085568"/>
                </a:cubicBezTo>
                <a:cubicBezTo>
                  <a:pt x="4173220" y="3237395"/>
                  <a:pt x="3239013" y="4171136"/>
                  <a:pt x="2086610" y="4171136"/>
                </a:cubicBezTo>
                <a:cubicBezTo>
                  <a:pt x="934207" y="4171136"/>
                  <a:pt x="0" y="3237395"/>
                  <a:pt x="0" y="2085568"/>
                </a:cubicBezTo>
                <a:cubicBezTo>
                  <a:pt x="0" y="933741"/>
                  <a:pt x="934207" y="0"/>
                  <a:pt x="2086610" y="0"/>
                </a:cubicBezTo>
                <a:close/>
              </a:path>
            </a:pathLst>
          </a:custGeom>
          <a:solidFill>
            <a:schemeClr val="bg1"/>
          </a:solidFill>
        </p:spPr>
        <p:txBody>
          <a:bodyPr wrap="square" lIns="228600" tIns="228600" rIns="228600" bIns="228600">
            <a:noAutofit/>
          </a:bodyPr>
          <a:lstStyle>
            <a:lvl1pPr algn="ctr">
              <a:defRPr>
                <a:latin typeface="+mn-lt"/>
              </a:defRPr>
            </a:lvl1pPr>
          </a:lstStyle>
          <a:p>
            <a:r>
              <a:rPr lang="en-US"/>
              <a:t>Click icon to add picture</a:t>
            </a:r>
            <a:endParaRPr lang="en-US" dirty="0"/>
          </a:p>
        </p:txBody>
      </p:sp>
      <p:sp>
        <p:nvSpPr>
          <p:cNvPr id="24" name="Rectangle 23">
            <a:extLst>
              <a:ext uri="{FF2B5EF4-FFF2-40B4-BE49-F238E27FC236}">
                <a16:creationId xmlns:a16="http://schemas.microsoft.com/office/drawing/2014/main" id="{CFDA8055-F241-0441-99CA-1C078D9880CA}"/>
              </a:ext>
            </a:extLst>
          </p:cNvPr>
          <p:cNvSpPr/>
          <p:nvPr/>
        </p:nvSpPr>
        <p:spPr>
          <a:xfrm>
            <a:off x="10836946" y="87136"/>
            <a:ext cx="1338508" cy="181868"/>
          </a:xfrm>
          <a:prstGeom prst="rect">
            <a:avLst/>
          </a:prstGeom>
        </p:spPr>
        <p:txBody>
          <a:bodyPr wrap="none">
            <a:noAutofit/>
          </a:bodyPr>
          <a:lstStyle/>
          <a:p>
            <a:pPr lvl="0" algn="r"/>
            <a:r>
              <a:rPr lang="en-US" sz="700" b="0" i="0" kern="1200" spc="120" baseline="0" dirty="0">
                <a:solidFill>
                  <a:schemeClr val="bg1"/>
                </a:solidFill>
                <a:effectLst/>
                <a:latin typeface="+mn-lt"/>
                <a:ea typeface="+mn-ea"/>
                <a:cs typeface="+mn-cs"/>
              </a:rPr>
              <a:t>© 2020 SPLUNK INC.</a:t>
            </a:r>
            <a:endParaRPr lang="en-US" sz="700" spc="120" baseline="0" dirty="0">
              <a:solidFill>
                <a:schemeClr val="bg1"/>
              </a:solidFill>
            </a:endParaRPr>
          </a:p>
        </p:txBody>
      </p:sp>
    </p:spTree>
    <p:extLst>
      <p:ext uri="{BB962C8B-B14F-4D97-AF65-F5344CB8AC3E}">
        <p14:creationId xmlns:p14="http://schemas.microsoft.com/office/powerpoint/2010/main" val="7027328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6064" y="1401330"/>
            <a:ext cx="5355906" cy="673578"/>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p:cNvSpPr>
            <a:spLocks noGrp="1"/>
          </p:cNvSpPr>
          <p:nvPr>
            <p:ph type="body" sz="quarter" idx="3"/>
          </p:nvPr>
        </p:nvSpPr>
        <p:spPr>
          <a:xfrm>
            <a:off x="6386696" y="1401330"/>
            <a:ext cx="5349240" cy="673578"/>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Content Placeholder 2"/>
          <p:cNvSpPr>
            <a:spLocks noGrp="1"/>
          </p:cNvSpPr>
          <p:nvPr>
            <p:ph sz="half" idx="10"/>
          </p:nvPr>
        </p:nvSpPr>
        <p:spPr>
          <a:xfrm>
            <a:off x="456062" y="1961304"/>
            <a:ext cx="5349240" cy="394257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sz="half" idx="11"/>
          </p:nvPr>
        </p:nvSpPr>
        <p:spPr>
          <a:xfrm>
            <a:off x="6386696" y="1961304"/>
            <a:ext cx="5349240" cy="394257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2" name="Subtitle 2"/>
          <p:cNvSpPr>
            <a:spLocks noGrp="1"/>
          </p:cNvSpPr>
          <p:nvPr>
            <p:ph type="subTitle" idx="12"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Two Speaker Intro">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785F7885-B1A3-478C-BA91-D6A2CD754DF9}"/>
              </a:ext>
            </a:extLst>
          </p:cNvPr>
          <p:cNvSpPr/>
          <p:nvPr/>
        </p:nvSpPr>
        <p:spPr bwMode="ltGray">
          <a:xfrm>
            <a:off x="2005046" y="2331720"/>
            <a:ext cx="2428806" cy="2428806"/>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Partial Circle 3">
            <a:extLst>
              <a:ext uri="{FF2B5EF4-FFF2-40B4-BE49-F238E27FC236}">
                <a16:creationId xmlns:a16="http://schemas.microsoft.com/office/drawing/2014/main" id="{E751ADA0-A534-4181-AA69-B61183C0A703}"/>
              </a:ext>
            </a:extLst>
          </p:cNvPr>
          <p:cNvSpPr/>
          <p:nvPr/>
        </p:nvSpPr>
        <p:spPr bwMode="ltGray">
          <a:xfrm>
            <a:off x="1939006" y="2265680"/>
            <a:ext cx="2560886" cy="2560886"/>
          </a:xfrm>
          <a:prstGeom prst="pie">
            <a:avLst/>
          </a:prstGeom>
          <a:gradFill flip="none" rotWithShape="1">
            <a:gsLst>
              <a:gs pos="76000">
                <a:srgbClr val="EC008C"/>
              </a:gs>
              <a:gs pos="1000">
                <a:schemeClr val="accent6"/>
              </a:gs>
            </a:gsLst>
            <a:lin ang="5400000" scaled="1"/>
            <a:tileRect/>
          </a:gradFill>
        </p:spPr>
        <p:txBody>
          <a:bodyPr wrap="square" lIns="0" tIns="0" rIns="0" bIns="0" rtlCol="0" anchor="ctr">
            <a:noAutofit/>
          </a:bodyPr>
          <a:lstStyle/>
          <a:p>
            <a:pPr lvl="0"/>
            <a:endParaRPr lang="en-US" sz="800" dirty="0">
              <a:solidFill>
                <a:schemeClr val="bg1"/>
              </a:solidFill>
            </a:endParaRPr>
          </a:p>
        </p:txBody>
      </p:sp>
      <p:sp>
        <p:nvSpPr>
          <p:cNvPr id="7" name="Title 6">
            <a:extLst>
              <a:ext uri="{FF2B5EF4-FFF2-40B4-BE49-F238E27FC236}">
                <a16:creationId xmlns:a16="http://schemas.microsoft.com/office/drawing/2014/main" id="{173D0E02-00DB-4FF6-93B6-F40F47DB9107}"/>
              </a:ext>
            </a:extLst>
          </p:cNvPr>
          <p:cNvSpPr>
            <a:spLocks noGrp="1"/>
          </p:cNvSpPr>
          <p:nvPr>
            <p:ph type="title"/>
          </p:nvPr>
        </p:nvSpPr>
        <p:spPr/>
        <p:txBody>
          <a:bodyPr/>
          <a:lstStyle/>
          <a:p>
            <a:r>
              <a:rPr lang="en-US"/>
              <a:t>Click to edit Master title style</a:t>
            </a:r>
            <a:endParaRPr lang="en-US" dirty="0"/>
          </a:p>
        </p:txBody>
      </p:sp>
      <p:sp>
        <p:nvSpPr>
          <p:cNvPr id="9" name="Text Placeholder 2">
            <a:extLst>
              <a:ext uri="{FF2B5EF4-FFF2-40B4-BE49-F238E27FC236}">
                <a16:creationId xmlns:a16="http://schemas.microsoft.com/office/drawing/2014/main" id="{D07D866A-4081-47E3-93A9-94031A5F9350}"/>
              </a:ext>
            </a:extLst>
          </p:cNvPr>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1" name="Text Placeholder 2">
            <a:extLst>
              <a:ext uri="{FF2B5EF4-FFF2-40B4-BE49-F238E27FC236}">
                <a16:creationId xmlns:a16="http://schemas.microsoft.com/office/drawing/2014/main" id="{62C5B8C6-0299-48DA-A05F-EEF21757B773}"/>
              </a:ext>
            </a:extLst>
          </p:cNvPr>
          <p:cNvSpPr>
            <a:spLocks noGrp="1"/>
          </p:cNvSpPr>
          <p:nvPr>
            <p:ph type="body" idx="1"/>
          </p:nvPr>
        </p:nvSpPr>
        <p:spPr>
          <a:xfrm>
            <a:off x="685800" y="5457497"/>
            <a:ext cx="5067299" cy="229935"/>
          </a:xfrm>
        </p:spPr>
        <p:txBody>
          <a:bodyPr>
            <a:spAutoFit/>
          </a:bodyPr>
          <a:lstStyle>
            <a:lvl1pPr marL="0" indent="0" algn="ctr">
              <a:lnSpc>
                <a:spcPct val="83000"/>
              </a:lnSpc>
              <a:spcBef>
                <a:spcPts val="0"/>
              </a:spcBef>
              <a:spcAft>
                <a:spcPts val="0"/>
              </a:spcAft>
              <a:buNone/>
              <a:defRPr sz="1800" baseline="0">
                <a:solidFill>
                  <a:schemeClr val="bg2">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2" name="Text Placeholder 2">
            <a:extLst>
              <a:ext uri="{FF2B5EF4-FFF2-40B4-BE49-F238E27FC236}">
                <a16:creationId xmlns:a16="http://schemas.microsoft.com/office/drawing/2014/main" id="{55BCB275-62E9-4758-94C1-686DACD9E634}"/>
              </a:ext>
            </a:extLst>
          </p:cNvPr>
          <p:cNvSpPr>
            <a:spLocks noGrp="1"/>
          </p:cNvSpPr>
          <p:nvPr>
            <p:ph type="body" idx="14" hasCustomPrompt="1"/>
          </p:nvPr>
        </p:nvSpPr>
        <p:spPr>
          <a:xfrm>
            <a:off x="685800" y="5010533"/>
            <a:ext cx="5067299" cy="344710"/>
          </a:xfrm>
        </p:spPr>
        <p:txBody>
          <a:bodyPr anchor="ctr">
            <a:spAutoFit/>
          </a:bodyPr>
          <a:lstStyle>
            <a:lvl1pPr marL="0" indent="0" algn="ctr">
              <a:lnSpc>
                <a:spcPct val="80000"/>
              </a:lnSpc>
              <a:spcBef>
                <a:spcPts val="0"/>
              </a:spcBef>
              <a:spcAft>
                <a:spcPts val="0"/>
              </a:spcAft>
              <a:buNone/>
              <a:defRPr sz="2800" b="1" spc="-50" baseline="0">
                <a:solidFill>
                  <a:schemeClr val="tx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Name Placeholder</a:t>
            </a:r>
          </a:p>
        </p:txBody>
      </p:sp>
      <p:sp>
        <p:nvSpPr>
          <p:cNvPr id="24" name="Text Placeholder 2">
            <a:extLst>
              <a:ext uri="{FF2B5EF4-FFF2-40B4-BE49-F238E27FC236}">
                <a16:creationId xmlns:a16="http://schemas.microsoft.com/office/drawing/2014/main" id="{ABADEF0F-A5A4-4691-A4D7-2F9BC26E4CF1}"/>
              </a:ext>
            </a:extLst>
          </p:cNvPr>
          <p:cNvSpPr>
            <a:spLocks noGrp="1"/>
          </p:cNvSpPr>
          <p:nvPr>
            <p:ph type="body" idx="16"/>
          </p:nvPr>
        </p:nvSpPr>
        <p:spPr>
          <a:xfrm>
            <a:off x="6438902" y="5457497"/>
            <a:ext cx="5067299" cy="229935"/>
          </a:xfrm>
        </p:spPr>
        <p:txBody>
          <a:bodyPr>
            <a:spAutoFit/>
          </a:bodyPr>
          <a:lstStyle>
            <a:lvl1pPr marL="0" indent="0" algn="ctr">
              <a:lnSpc>
                <a:spcPct val="83000"/>
              </a:lnSpc>
              <a:spcBef>
                <a:spcPts val="0"/>
              </a:spcBef>
              <a:spcAft>
                <a:spcPts val="0"/>
              </a:spcAft>
              <a:buNone/>
              <a:defRPr sz="1800" baseline="0">
                <a:solidFill>
                  <a:schemeClr val="bg2">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5" name="Text Placeholder 2">
            <a:extLst>
              <a:ext uri="{FF2B5EF4-FFF2-40B4-BE49-F238E27FC236}">
                <a16:creationId xmlns:a16="http://schemas.microsoft.com/office/drawing/2014/main" id="{2BD8FE32-D35A-41A5-923D-A455D8E819A0}"/>
              </a:ext>
            </a:extLst>
          </p:cNvPr>
          <p:cNvSpPr>
            <a:spLocks noGrp="1"/>
          </p:cNvSpPr>
          <p:nvPr>
            <p:ph type="body" idx="17" hasCustomPrompt="1"/>
          </p:nvPr>
        </p:nvSpPr>
        <p:spPr>
          <a:xfrm>
            <a:off x="6438902" y="5010533"/>
            <a:ext cx="5067299" cy="344710"/>
          </a:xfrm>
        </p:spPr>
        <p:txBody>
          <a:bodyPr anchor="ctr">
            <a:spAutoFit/>
          </a:bodyPr>
          <a:lstStyle>
            <a:lvl1pPr marL="0" indent="0" algn="ctr">
              <a:lnSpc>
                <a:spcPct val="80000"/>
              </a:lnSpc>
              <a:spcBef>
                <a:spcPts val="0"/>
              </a:spcBef>
              <a:spcAft>
                <a:spcPts val="0"/>
              </a:spcAft>
              <a:buNone/>
              <a:defRPr sz="2800" b="1" spc="-50" baseline="0">
                <a:solidFill>
                  <a:schemeClr val="tx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Name Placeholder</a:t>
            </a:r>
          </a:p>
        </p:txBody>
      </p:sp>
      <p:sp>
        <p:nvSpPr>
          <p:cNvPr id="35" name="Oval 34">
            <a:extLst>
              <a:ext uri="{FF2B5EF4-FFF2-40B4-BE49-F238E27FC236}">
                <a16:creationId xmlns:a16="http://schemas.microsoft.com/office/drawing/2014/main" id="{113BA566-699B-41A8-BE87-C771739F25AD}"/>
              </a:ext>
            </a:extLst>
          </p:cNvPr>
          <p:cNvSpPr/>
          <p:nvPr/>
        </p:nvSpPr>
        <p:spPr bwMode="ltGray">
          <a:xfrm>
            <a:off x="7758148" y="2331720"/>
            <a:ext cx="2428806" cy="2428806"/>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Partial Circle 35">
            <a:extLst>
              <a:ext uri="{FF2B5EF4-FFF2-40B4-BE49-F238E27FC236}">
                <a16:creationId xmlns:a16="http://schemas.microsoft.com/office/drawing/2014/main" id="{B2FAAE87-AE8E-419F-B306-85B65EC17CC2}"/>
              </a:ext>
            </a:extLst>
          </p:cNvPr>
          <p:cNvSpPr/>
          <p:nvPr/>
        </p:nvSpPr>
        <p:spPr bwMode="ltGray">
          <a:xfrm>
            <a:off x="7692108" y="2265680"/>
            <a:ext cx="2560886" cy="2560886"/>
          </a:xfrm>
          <a:prstGeom prst="pie">
            <a:avLst/>
          </a:prstGeom>
          <a:gradFill flip="none" rotWithShape="1">
            <a:gsLst>
              <a:gs pos="76000">
                <a:srgbClr val="EC008C"/>
              </a:gs>
              <a:gs pos="1000">
                <a:schemeClr val="accent6"/>
              </a:gs>
            </a:gsLst>
            <a:lin ang="5400000" scaled="1"/>
            <a:tileRect/>
          </a:gradFill>
        </p:spPr>
        <p:txBody>
          <a:bodyPr wrap="square" lIns="0" tIns="0" rIns="0" bIns="0" rtlCol="0" anchor="ctr">
            <a:noAutofit/>
          </a:bodyPr>
          <a:lstStyle/>
          <a:p>
            <a:pPr lvl="0"/>
            <a:endParaRPr lang="en-US" sz="800" dirty="0">
              <a:solidFill>
                <a:schemeClr val="bg1"/>
              </a:solidFill>
            </a:endParaRPr>
          </a:p>
        </p:txBody>
      </p:sp>
      <p:sp>
        <p:nvSpPr>
          <p:cNvPr id="15" name="Picture Placeholder 14">
            <a:extLst>
              <a:ext uri="{FF2B5EF4-FFF2-40B4-BE49-F238E27FC236}">
                <a16:creationId xmlns:a16="http://schemas.microsoft.com/office/drawing/2014/main" id="{3B2C245A-7ABE-44E5-9A84-01A657599FFC}"/>
              </a:ext>
            </a:extLst>
          </p:cNvPr>
          <p:cNvSpPr>
            <a:spLocks noGrp="1"/>
          </p:cNvSpPr>
          <p:nvPr>
            <p:ph type="pic" sz="quarter" idx="15"/>
          </p:nvPr>
        </p:nvSpPr>
        <p:spPr>
          <a:xfrm>
            <a:off x="2116255" y="2443480"/>
            <a:ext cx="2206388" cy="2205286"/>
          </a:xfrm>
          <a:custGeom>
            <a:avLst/>
            <a:gdLst>
              <a:gd name="connsiteX0" fmla="*/ 1103194 w 2206388"/>
              <a:gd name="connsiteY0" fmla="*/ 0 h 2205286"/>
              <a:gd name="connsiteX1" fmla="*/ 2206388 w 2206388"/>
              <a:gd name="connsiteY1" fmla="*/ 1102643 h 2205286"/>
              <a:gd name="connsiteX2" fmla="*/ 1103194 w 2206388"/>
              <a:gd name="connsiteY2" fmla="*/ 2205286 h 2205286"/>
              <a:gd name="connsiteX3" fmla="*/ 0 w 2206388"/>
              <a:gd name="connsiteY3" fmla="*/ 1102643 h 2205286"/>
              <a:gd name="connsiteX4" fmla="*/ 1103194 w 2206388"/>
              <a:gd name="connsiteY4" fmla="*/ 0 h 2205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6388" h="2205286">
                <a:moveTo>
                  <a:pt x="1103194" y="0"/>
                </a:moveTo>
                <a:cubicBezTo>
                  <a:pt x="1712471" y="0"/>
                  <a:pt x="2206388" y="493670"/>
                  <a:pt x="2206388" y="1102643"/>
                </a:cubicBezTo>
                <a:cubicBezTo>
                  <a:pt x="2206388" y="1711616"/>
                  <a:pt x="1712471" y="2205286"/>
                  <a:pt x="1103194" y="2205286"/>
                </a:cubicBezTo>
                <a:cubicBezTo>
                  <a:pt x="493917" y="2205286"/>
                  <a:pt x="0" y="1711616"/>
                  <a:pt x="0" y="1102643"/>
                </a:cubicBezTo>
                <a:cubicBezTo>
                  <a:pt x="0" y="493670"/>
                  <a:pt x="493917" y="0"/>
                  <a:pt x="1103194" y="0"/>
                </a:cubicBezTo>
                <a:close/>
              </a:path>
            </a:pathLst>
          </a:custGeom>
          <a:solidFill>
            <a:schemeClr val="bg1"/>
          </a:solidFill>
        </p:spPr>
        <p:txBody>
          <a:bodyPr wrap="square" lIns="228600" tIns="228600" rIns="228600" bIns="228600">
            <a:noAutofit/>
          </a:bodyPr>
          <a:lstStyle>
            <a:lvl1pPr algn="ctr">
              <a:defRPr/>
            </a:lvl1pPr>
          </a:lstStyle>
          <a:p>
            <a:r>
              <a:rPr lang="en-US"/>
              <a:t>Click icon to add picture</a:t>
            </a:r>
            <a:endParaRPr lang="en-US" dirty="0"/>
          </a:p>
        </p:txBody>
      </p:sp>
      <p:sp>
        <p:nvSpPr>
          <p:cNvPr id="17" name="Picture Placeholder 16">
            <a:extLst>
              <a:ext uri="{FF2B5EF4-FFF2-40B4-BE49-F238E27FC236}">
                <a16:creationId xmlns:a16="http://schemas.microsoft.com/office/drawing/2014/main" id="{DD14F02B-6E01-4541-82CF-D9FBADC8247F}"/>
              </a:ext>
            </a:extLst>
          </p:cNvPr>
          <p:cNvSpPr>
            <a:spLocks noGrp="1"/>
          </p:cNvSpPr>
          <p:nvPr>
            <p:ph type="pic" sz="quarter" idx="19"/>
          </p:nvPr>
        </p:nvSpPr>
        <p:spPr>
          <a:xfrm>
            <a:off x="7869357" y="2443480"/>
            <a:ext cx="2206388" cy="2205286"/>
          </a:xfrm>
          <a:custGeom>
            <a:avLst/>
            <a:gdLst>
              <a:gd name="connsiteX0" fmla="*/ 1103194 w 2206388"/>
              <a:gd name="connsiteY0" fmla="*/ 0 h 2205286"/>
              <a:gd name="connsiteX1" fmla="*/ 2206388 w 2206388"/>
              <a:gd name="connsiteY1" fmla="*/ 1102643 h 2205286"/>
              <a:gd name="connsiteX2" fmla="*/ 1103194 w 2206388"/>
              <a:gd name="connsiteY2" fmla="*/ 2205286 h 2205286"/>
              <a:gd name="connsiteX3" fmla="*/ 0 w 2206388"/>
              <a:gd name="connsiteY3" fmla="*/ 1102643 h 2205286"/>
              <a:gd name="connsiteX4" fmla="*/ 1103194 w 2206388"/>
              <a:gd name="connsiteY4" fmla="*/ 0 h 2205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6388" h="2205286">
                <a:moveTo>
                  <a:pt x="1103194" y="0"/>
                </a:moveTo>
                <a:cubicBezTo>
                  <a:pt x="1712471" y="0"/>
                  <a:pt x="2206388" y="493670"/>
                  <a:pt x="2206388" y="1102643"/>
                </a:cubicBezTo>
                <a:cubicBezTo>
                  <a:pt x="2206388" y="1711616"/>
                  <a:pt x="1712471" y="2205286"/>
                  <a:pt x="1103194" y="2205286"/>
                </a:cubicBezTo>
                <a:cubicBezTo>
                  <a:pt x="493917" y="2205286"/>
                  <a:pt x="0" y="1711616"/>
                  <a:pt x="0" y="1102643"/>
                </a:cubicBezTo>
                <a:cubicBezTo>
                  <a:pt x="0" y="493670"/>
                  <a:pt x="493917" y="0"/>
                  <a:pt x="1103194" y="0"/>
                </a:cubicBezTo>
                <a:close/>
              </a:path>
            </a:pathLst>
          </a:custGeom>
          <a:solidFill>
            <a:schemeClr val="bg1"/>
          </a:solidFill>
        </p:spPr>
        <p:txBody>
          <a:bodyPr wrap="square" lIns="228600" tIns="228600" rIns="228600" bIns="228600">
            <a:noAutofit/>
          </a:bodyPr>
          <a:lstStyle>
            <a:lvl1pPr algn="ctr">
              <a:defRPr/>
            </a:lvl1pPr>
          </a:lstStyle>
          <a:p>
            <a:r>
              <a:rPr lang="en-US"/>
              <a:t>Click icon to add picture</a:t>
            </a:r>
            <a:endParaRPr lang="en-US" dirty="0"/>
          </a:p>
        </p:txBody>
      </p:sp>
    </p:spTree>
    <p:extLst>
      <p:ext uri="{BB962C8B-B14F-4D97-AF65-F5344CB8AC3E}">
        <p14:creationId xmlns:p14="http://schemas.microsoft.com/office/powerpoint/2010/main" val="2622200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Three Speaker Intro">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73D0E02-00DB-4FF6-93B6-F40F47DB9107}"/>
              </a:ext>
            </a:extLst>
          </p:cNvPr>
          <p:cNvSpPr>
            <a:spLocks noGrp="1"/>
          </p:cNvSpPr>
          <p:nvPr>
            <p:ph type="title"/>
          </p:nvPr>
        </p:nvSpPr>
        <p:spPr/>
        <p:txBody>
          <a:bodyPr/>
          <a:lstStyle/>
          <a:p>
            <a:r>
              <a:rPr lang="en-US"/>
              <a:t>Click to edit Master title style</a:t>
            </a:r>
            <a:endParaRPr lang="en-US" dirty="0"/>
          </a:p>
        </p:txBody>
      </p:sp>
      <p:sp>
        <p:nvSpPr>
          <p:cNvPr id="9" name="Text Placeholder 2">
            <a:extLst>
              <a:ext uri="{FF2B5EF4-FFF2-40B4-BE49-F238E27FC236}">
                <a16:creationId xmlns:a16="http://schemas.microsoft.com/office/drawing/2014/main" id="{D07D866A-4081-47E3-93A9-94031A5F9350}"/>
              </a:ext>
            </a:extLst>
          </p:cNvPr>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1" name="Text Placeholder 2">
            <a:extLst>
              <a:ext uri="{FF2B5EF4-FFF2-40B4-BE49-F238E27FC236}">
                <a16:creationId xmlns:a16="http://schemas.microsoft.com/office/drawing/2014/main" id="{62C5B8C6-0299-48DA-A05F-EEF21757B773}"/>
              </a:ext>
            </a:extLst>
          </p:cNvPr>
          <p:cNvSpPr>
            <a:spLocks noGrp="1"/>
          </p:cNvSpPr>
          <p:nvPr>
            <p:ph type="body" idx="1"/>
          </p:nvPr>
        </p:nvSpPr>
        <p:spPr>
          <a:xfrm>
            <a:off x="600901" y="5813717"/>
            <a:ext cx="3018278" cy="229935"/>
          </a:xfrm>
        </p:spPr>
        <p:txBody>
          <a:bodyPr wrap="square">
            <a:spAutoFit/>
          </a:bodyPr>
          <a:lstStyle>
            <a:lvl1pPr marL="0" indent="0" algn="ctr">
              <a:lnSpc>
                <a:spcPct val="83000"/>
              </a:lnSpc>
              <a:spcBef>
                <a:spcPts val="0"/>
              </a:spcBef>
              <a:spcAft>
                <a:spcPts val="0"/>
              </a:spcAft>
              <a:buNone/>
              <a:defRPr sz="1800" baseline="0">
                <a:solidFill>
                  <a:schemeClr val="bg2">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2" name="Text Placeholder 2">
            <a:extLst>
              <a:ext uri="{FF2B5EF4-FFF2-40B4-BE49-F238E27FC236}">
                <a16:creationId xmlns:a16="http://schemas.microsoft.com/office/drawing/2014/main" id="{55BCB275-62E9-4758-94C1-686DACD9E634}"/>
              </a:ext>
            </a:extLst>
          </p:cNvPr>
          <p:cNvSpPr>
            <a:spLocks noGrp="1"/>
          </p:cNvSpPr>
          <p:nvPr>
            <p:ph type="body" idx="14" hasCustomPrompt="1"/>
          </p:nvPr>
        </p:nvSpPr>
        <p:spPr>
          <a:xfrm>
            <a:off x="600901" y="4998012"/>
            <a:ext cx="3018278" cy="689420"/>
          </a:xfrm>
        </p:spPr>
        <p:txBody>
          <a:bodyPr wrap="square" anchor="ctr">
            <a:spAutoFit/>
          </a:bodyPr>
          <a:lstStyle>
            <a:lvl1pPr marL="0" indent="0" algn="ctr">
              <a:lnSpc>
                <a:spcPct val="80000"/>
              </a:lnSpc>
              <a:spcBef>
                <a:spcPts val="0"/>
              </a:spcBef>
              <a:spcAft>
                <a:spcPts val="0"/>
              </a:spcAft>
              <a:buNone/>
              <a:defRPr sz="2800" b="1" spc="-50" baseline="0">
                <a:solidFill>
                  <a:schemeClr val="tx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Name </a:t>
            </a:r>
            <a:br>
              <a:rPr lang="en-US" dirty="0"/>
            </a:br>
            <a:r>
              <a:rPr lang="en-US" dirty="0"/>
              <a:t>Placeholder</a:t>
            </a:r>
          </a:p>
        </p:txBody>
      </p:sp>
      <p:sp>
        <p:nvSpPr>
          <p:cNvPr id="14" name="Oval 13">
            <a:extLst>
              <a:ext uri="{FF2B5EF4-FFF2-40B4-BE49-F238E27FC236}">
                <a16:creationId xmlns:a16="http://schemas.microsoft.com/office/drawing/2014/main" id="{68DF60C3-EAF6-5E46-91E8-310E5618D711}"/>
              </a:ext>
            </a:extLst>
          </p:cNvPr>
          <p:cNvSpPr/>
          <p:nvPr/>
        </p:nvSpPr>
        <p:spPr bwMode="ltGray">
          <a:xfrm>
            <a:off x="901852" y="2331720"/>
            <a:ext cx="2428806" cy="2428806"/>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Partial Circle 3">
            <a:extLst>
              <a:ext uri="{FF2B5EF4-FFF2-40B4-BE49-F238E27FC236}">
                <a16:creationId xmlns:a16="http://schemas.microsoft.com/office/drawing/2014/main" id="{B093D629-6E64-F245-BE84-FEB253093575}"/>
              </a:ext>
            </a:extLst>
          </p:cNvPr>
          <p:cNvSpPr/>
          <p:nvPr/>
        </p:nvSpPr>
        <p:spPr bwMode="ltGray">
          <a:xfrm>
            <a:off x="835812" y="2265680"/>
            <a:ext cx="2560886" cy="2560886"/>
          </a:xfrm>
          <a:prstGeom prst="pie">
            <a:avLst/>
          </a:prstGeom>
          <a:gradFill flip="none" rotWithShape="1">
            <a:gsLst>
              <a:gs pos="76000">
                <a:srgbClr val="EC008C"/>
              </a:gs>
              <a:gs pos="1000">
                <a:schemeClr val="accent6"/>
              </a:gs>
            </a:gsLst>
            <a:lin ang="5400000" scaled="1"/>
            <a:tileRect/>
          </a:gradFill>
        </p:spPr>
        <p:txBody>
          <a:bodyPr wrap="square" lIns="0" tIns="0" rIns="0" bIns="0" rtlCol="0" anchor="ctr">
            <a:noAutofit/>
          </a:bodyPr>
          <a:lstStyle/>
          <a:p>
            <a:pPr lvl="0"/>
            <a:endParaRPr lang="en-US" sz="800" dirty="0">
              <a:solidFill>
                <a:schemeClr val="bg1"/>
              </a:solidFill>
            </a:endParaRPr>
          </a:p>
        </p:txBody>
      </p:sp>
      <p:sp>
        <p:nvSpPr>
          <p:cNvPr id="18" name="Picture Placeholder 52">
            <a:extLst>
              <a:ext uri="{FF2B5EF4-FFF2-40B4-BE49-F238E27FC236}">
                <a16:creationId xmlns:a16="http://schemas.microsoft.com/office/drawing/2014/main" id="{F7BFC306-BBD4-6A4B-9A3D-14A9DDE145DE}"/>
              </a:ext>
            </a:extLst>
          </p:cNvPr>
          <p:cNvSpPr>
            <a:spLocks noGrp="1"/>
          </p:cNvSpPr>
          <p:nvPr>
            <p:ph type="pic" sz="quarter" idx="12"/>
          </p:nvPr>
        </p:nvSpPr>
        <p:spPr bwMode="ltGray">
          <a:xfrm>
            <a:off x="1013061" y="2443480"/>
            <a:ext cx="2206388" cy="2205286"/>
          </a:xfrm>
          <a:prstGeom prst="ellipse">
            <a:avLst/>
          </a:prstGeom>
          <a:solidFill>
            <a:schemeClr val="bg1"/>
          </a:solidFill>
          <a:effectLst/>
        </p:spPr>
        <p:txBody>
          <a:bodyPr/>
          <a:lstStyle>
            <a:lvl1pPr algn="ctr">
              <a:defRPr>
                <a:solidFill>
                  <a:schemeClr val="tx1"/>
                </a:solidFill>
              </a:defRPr>
            </a:lvl1pPr>
          </a:lstStyle>
          <a:p>
            <a:r>
              <a:rPr lang="en-US"/>
              <a:t>Click icon to add picture</a:t>
            </a:r>
            <a:endParaRPr lang="en-US" dirty="0"/>
          </a:p>
        </p:txBody>
      </p:sp>
      <p:sp>
        <p:nvSpPr>
          <p:cNvPr id="19" name="Oval 18">
            <a:extLst>
              <a:ext uri="{FF2B5EF4-FFF2-40B4-BE49-F238E27FC236}">
                <a16:creationId xmlns:a16="http://schemas.microsoft.com/office/drawing/2014/main" id="{1EF5A640-53CA-9740-B5D4-84141237A931}"/>
              </a:ext>
            </a:extLst>
          </p:cNvPr>
          <p:cNvSpPr/>
          <p:nvPr/>
        </p:nvSpPr>
        <p:spPr bwMode="ltGray">
          <a:xfrm>
            <a:off x="4881597" y="2331720"/>
            <a:ext cx="2428806" cy="2428806"/>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Partial Circle 3">
            <a:extLst>
              <a:ext uri="{FF2B5EF4-FFF2-40B4-BE49-F238E27FC236}">
                <a16:creationId xmlns:a16="http://schemas.microsoft.com/office/drawing/2014/main" id="{8D090B0D-AB3A-CC44-AB1B-AB2320E116DA}"/>
              </a:ext>
            </a:extLst>
          </p:cNvPr>
          <p:cNvSpPr/>
          <p:nvPr/>
        </p:nvSpPr>
        <p:spPr bwMode="ltGray">
          <a:xfrm>
            <a:off x="4815557" y="2265680"/>
            <a:ext cx="2560886" cy="2560886"/>
          </a:xfrm>
          <a:prstGeom prst="pie">
            <a:avLst/>
          </a:prstGeom>
          <a:gradFill flip="none" rotWithShape="1">
            <a:gsLst>
              <a:gs pos="76000">
                <a:srgbClr val="EC008C"/>
              </a:gs>
              <a:gs pos="1000">
                <a:schemeClr val="accent6"/>
              </a:gs>
            </a:gsLst>
            <a:lin ang="5400000" scaled="1"/>
            <a:tileRect/>
          </a:gradFill>
        </p:spPr>
        <p:txBody>
          <a:bodyPr wrap="square" lIns="0" tIns="0" rIns="0" bIns="0" rtlCol="0" anchor="ctr">
            <a:noAutofit/>
          </a:bodyPr>
          <a:lstStyle/>
          <a:p>
            <a:pPr lvl="0"/>
            <a:endParaRPr lang="en-US" sz="800" dirty="0">
              <a:solidFill>
                <a:schemeClr val="bg1"/>
              </a:solidFill>
            </a:endParaRPr>
          </a:p>
        </p:txBody>
      </p:sp>
      <p:sp>
        <p:nvSpPr>
          <p:cNvPr id="23" name="Picture Placeholder 52">
            <a:extLst>
              <a:ext uri="{FF2B5EF4-FFF2-40B4-BE49-F238E27FC236}">
                <a16:creationId xmlns:a16="http://schemas.microsoft.com/office/drawing/2014/main" id="{F97A74B5-0122-6D49-89CE-3245002702D2}"/>
              </a:ext>
            </a:extLst>
          </p:cNvPr>
          <p:cNvSpPr>
            <a:spLocks noGrp="1"/>
          </p:cNvSpPr>
          <p:nvPr>
            <p:ph type="pic" sz="quarter" idx="18"/>
          </p:nvPr>
        </p:nvSpPr>
        <p:spPr bwMode="ltGray">
          <a:xfrm>
            <a:off x="4992806" y="2443480"/>
            <a:ext cx="2206388" cy="2205286"/>
          </a:xfrm>
          <a:prstGeom prst="ellipse">
            <a:avLst/>
          </a:prstGeom>
          <a:solidFill>
            <a:schemeClr val="bg1"/>
          </a:solidFill>
          <a:effectLst/>
        </p:spPr>
        <p:txBody>
          <a:bodyPr/>
          <a:lstStyle>
            <a:lvl1pPr algn="ctr">
              <a:defRPr>
                <a:solidFill>
                  <a:schemeClr val="tx1"/>
                </a:solidFill>
              </a:defRPr>
            </a:lvl1pPr>
          </a:lstStyle>
          <a:p>
            <a:r>
              <a:rPr lang="en-US"/>
              <a:t>Click icon to add picture</a:t>
            </a:r>
            <a:endParaRPr lang="en-US" dirty="0"/>
          </a:p>
        </p:txBody>
      </p:sp>
      <p:sp>
        <p:nvSpPr>
          <p:cNvPr id="26" name="Oval 25">
            <a:extLst>
              <a:ext uri="{FF2B5EF4-FFF2-40B4-BE49-F238E27FC236}">
                <a16:creationId xmlns:a16="http://schemas.microsoft.com/office/drawing/2014/main" id="{6C5F0AEE-5057-0A42-9BA0-0AE3119F9F61}"/>
              </a:ext>
            </a:extLst>
          </p:cNvPr>
          <p:cNvSpPr/>
          <p:nvPr/>
        </p:nvSpPr>
        <p:spPr bwMode="ltGray">
          <a:xfrm>
            <a:off x="8853660" y="2331720"/>
            <a:ext cx="2428806" cy="2428806"/>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Partial Circle 3">
            <a:extLst>
              <a:ext uri="{FF2B5EF4-FFF2-40B4-BE49-F238E27FC236}">
                <a16:creationId xmlns:a16="http://schemas.microsoft.com/office/drawing/2014/main" id="{8EFC547E-09E7-4E4D-8741-069F44781F2A}"/>
              </a:ext>
            </a:extLst>
          </p:cNvPr>
          <p:cNvSpPr/>
          <p:nvPr/>
        </p:nvSpPr>
        <p:spPr bwMode="ltGray">
          <a:xfrm>
            <a:off x="8787620" y="2265680"/>
            <a:ext cx="2560886" cy="2560886"/>
          </a:xfrm>
          <a:prstGeom prst="pie">
            <a:avLst/>
          </a:prstGeom>
          <a:gradFill flip="none" rotWithShape="1">
            <a:gsLst>
              <a:gs pos="76000">
                <a:srgbClr val="EC008C"/>
              </a:gs>
              <a:gs pos="1000">
                <a:schemeClr val="accent6"/>
              </a:gs>
            </a:gsLst>
            <a:lin ang="5400000" scaled="1"/>
            <a:tileRect/>
          </a:gradFill>
        </p:spPr>
        <p:txBody>
          <a:bodyPr wrap="square" lIns="0" tIns="0" rIns="0" bIns="0" rtlCol="0" anchor="ctr">
            <a:noAutofit/>
          </a:bodyPr>
          <a:lstStyle/>
          <a:p>
            <a:pPr lvl="0"/>
            <a:endParaRPr lang="en-US" sz="800" dirty="0">
              <a:solidFill>
                <a:schemeClr val="bg1"/>
              </a:solidFill>
            </a:endParaRPr>
          </a:p>
        </p:txBody>
      </p:sp>
      <p:sp>
        <p:nvSpPr>
          <p:cNvPr id="28" name="Picture Placeholder 52">
            <a:extLst>
              <a:ext uri="{FF2B5EF4-FFF2-40B4-BE49-F238E27FC236}">
                <a16:creationId xmlns:a16="http://schemas.microsoft.com/office/drawing/2014/main" id="{3CAB1A78-C631-C742-9A94-D204D372D1E3}"/>
              </a:ext>
            </a:extLst>
          </p:cNvPr>
          <p:cNvSpPr>
            <a:spLocks noGrp="1"/>
          </p:cNvSpPr>
          <p:nvPr>
            <p:ph type="pic" sz="quarter" idx="20"/>
          </p:nvPr>
        </p:nvSpPr>
        <p:spPr bwMode="ltGray">
          <a:xfrm>
            <a:off x="8964869" y="2443480"/>
            <a:ext cx="2206388" cy="2205286"/>
          </a:xfrm>
          <a:prstGeom prst="ellipse">
            <a:avLst/>
          </a:prstGeom>
          <a:solidFill>
            <a:schemeClr val="bg1"/>
          </a:solidFill>
          <a:effectLst/>
        </p:spPr>
        <p:txBody>
          <a:bodyPr/>
          <a:lstStyle>
            <a:lvl1pPr algn="ctr">
              <a:defRPr>
                <a:solidFill>
                  <a:schemeClr val="tx1"/>
                </a:solidFill>
              </a:defRPr>
            </a:lvl1pPr>
          </a:lstStyle>
          <a:p>
            <a:r>
              <a:rPr lang="en-US"/>
              <a:t>Click icon to add picture</a:t>
            </a:r>
            <a:endParaRPr lang="en-US" dirty="0"/>
          </a:p>
        </p:txBody>
      </p:sp>
      <p:sp>
        <p:nvSpPr>
          <p:cNvPr id="38" name="Text Placeholder 2">
            <a:extLst>
              <a:ext uri="{FF2B5EF4-FFF2-40B4-BE49-F238E27FC236}">
                <a16:creationId xmlns:a16="http://schemas.microsoft.com/office/drawing/2014/main" id="{AC38C8FA-8BD3-9045-9247-B5532D77E134}"/>
              </a:ext>
            </a:extLst>
          </p:cNvPr>
          <p:cNvSpPr>
            <a:spLocks noGrp="1"/>
          </p:cNvSpPr>
          <p:nvPr>
            <p:ph type="body" idx="21"/>
          </p:nvPr>
        </p:nvSpPr>
        <p:spPr>
          <a:xfrm>
            <a:off x="4601400" y="5813717"/>
            <a:ext cx="3018278" cy="229935"/>
          </a:xfrm>
        </p:spPr>
        <p:txBody>
          <a:bodyPr wrap="square">
            <a:spAutoFit/>
          </a:bodyPr>
          <a:lstStyle>
            <a:lvl1pPr marL="0" indent="0" algn="ctr">
              <a:lnSpc>
                <a:spcPct val="83000"/>
              </a:lnSpc>
              <a:spcBef>
                <a:spcPts val="0"/>
              </a:spcBef>
              <a:spcAft>
                <a:spcPts val="0"/>
              </a:spcAft>
              <a:buNone/>
              <a:defRPr sz="1800" baseline="0">
                <a:solidFill>
                  <a:schemeClr val="bg2">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39" name="Text Placeholder 2">
            <a:extLst>
              <a:ext uri="{FF2B5EF4-FFF2-40B4-BE49-F238E27FC236}">
                <a16:creationId xmlns:a16="http://schemas.microsoft.com/office/drawing/2014/main" id="{97AAFEA9-A467-BA4A-93AA-009DD0CB7486}"/>
              </a:ext>
            </a:extLst>
          </p:cNvPr>
          <p:cNvSpPr>
            <a:spLocks noGrp="1"/>
          </p:cNvSpPr>
          <p:nvPr>
            <p:ph type="body" idx="22" hasCustomPrompt="1"/>
          </p:nvPr>
        </p:nvSpPr>
        <p:spPr>
          <a:xfrm>
            <a:off x="4601400" y="4998012"/>
            <a:ext cx="3018278" cy="689420"/>
          </a:xfrm>
        </p:spPr>
        <p:txBody>
          <a:bodyPr wrap="square" anchor="ctr">
            <a:spAutoFit/>
          </a:bodyPr>
          <a:lstStyle>
            <a:lvl1pPr marL="0" indent="0" algn="ctr">
              <a:lnSpc>
                <a:spcPct val="80000"/>
              </a:lnSpc>
              <a:spcBef>
                <a:spcPts val="0"/>
              </a:spcBef>
              <a:spcAft>
                <a:spcPts val="0"/>
              </a:spcAft>
              <a:buNone/>
              <a:defRPr sz="2800" b="1" spc="-50" baseline="0">
                <a:solidFill>
                  <a:schemeClr val="tx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Name </a:t>
            </a:r>
            <a:br>
              <a:rPr lang="en-US" dirty="0"/>
            </a:br>
            <a:r>
              <a:rPr lang="en-US" dirty="0"/>
              <a:t>Placeholder</a:t>
            </a:r>
          </a:p>
        </p:txBody>
      </p:sp>
      <p:sp>
        <p:nvSpPr>
          <p:cNvPr id="40" name="Text Placeholder 2">
            <a:extLst>
              <a:ext uri="{FF2B5EF4-FFF2-40B4-BE49-F238E27FC236}">
                <a16:creationId xmlns:a16="http://schemas.microsoft.com/office/drawing/2014/main" id="{BAE42A2D-E942-B84B-9AA9-8A6456E6D7EC}"/>
              </a:ext>
            </a:extLst>
          </p:cNvPr>
          <p:cNvSpPr>
            <a:spLocks noGrp="1"/>
          </p:cNvSpPr>
          <p:nvPr>
            <p:ph type="body" idx="23"/>
          </p:nvPr>
        </p:nvSpPr>
        <p:spPr>
          <a:xfrm>
            <a:off x="8568272" y="5813717"/>
            <a:ext cx="3018278" cy="229935"/>
          </a:xfrm>
        </p:spPr>
        <p:txBody>
          <a:bodyPr wrap="square">
            <a:spAutoFit/>
          </a:bodyPr>
          <a:lstStyle>
            <a:lvl1pPr marL="0" indent="0" algn="ctr">
              <a:lnSpc>
                <a:spcPct val="83000"/>
              </a:lnSpc>
              <a:spcBef>
                <a:spcPts val="0"/>
              </a:spcBef>
              <a:spcAft>
                <a:spcPts val="0"/>
              </a:spcAft>
              <a:buNone/>
              <a:defRPr sz="1800" baseline="0">
                <a:solidFill>
                  <a:schemeClr val="bg2">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1" name="Text Placeholder 2">
            <a:extLst>
              <a:ext uri="{FF2B5EF4-FFF2-40B4-BE49-F238E27FC236}">
                <a16:creationId xmlns:a16="http://schemas.microsoft.com/office/drawing/2014/main" id="{5FE5BA97-12BA-9849-9481-217189AE4222}"/>
              </a:ext>
            </a:extLst>
          </p:cNvPr>
          <p:cNvSpPr>
            <a:spLocks noGrp="1"/>
          </p:cNvSpPr>
          <p:nvPr>
            <p:ph type="body" idx="24" hasCustomPrompt="1"/>
          </p:nvPr>
        </p:nvSpPr>
        <p:spPr>
          <a:xfrm>
            <a:off x="8568272" y="4998012"/>
            <a:ext cx="3018278" cy="689420"/>
          </a:xfrm>
        </p:spPr>
        <p:txBody>
          <a:bodyPr wrap="square" anchor="ctr">
            <a:spAutoFit/>
          </a:bodyPr>
          <a:lstStyle>
            <a:lvl1pPr marL="0" indent="0" algn="ctr">
              <a:lnSpc>
                <a:spcPct val="80000"/>
              </a:lnSpc>
              <a:spcBef>
                <a:spcPts val="0"/>
              </a:spcBef>
              <a:spcAft>
                <a:spcPts val="0"/>
              </a:spcAft>
              <a:buNone/>
              <a:defRPr sz="2800" b="1" spc="-50" baseline="0">
                <a:solidFill>
                  <a:schemeClr val="tx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Name </a:t>
            </a:r>
            <a:br>
              <a:rPr lang="en-US" dirty="0"/>
            </a:br>
            <a:r>
              <a:rPr lang="en-US" dirty="0"/>
              <a:t>Placeholder</a:t>
            </a:r>
          </a:p>
        </p:txBody>
      </p:sp>
    </p:spTree>
    <p:extLst>
      <p:ext uri="{BB962C8B-B14F-4D97-AF65-F5344CB8AC3E}">
        <p14:creationId xmlns:p14="http://schemas.microsoft.com/office/powerpoint/2010/main" val="3583971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preserve="1">
  <p:cSld name="Forward Looking Statement">
    <p:bg>
      <p:bgPr>
        <a:gradFill>
          <a:gsLst>
            <a:gs pos="76000">
              <a:srgbClr val="EC008C"/>
            </a:gs>
            <a:gs pos="1000">
              <a:srgbClr val="F67E32"/>
            </a:gs>
          </a:gsLst>
          <a:path path="circle">
            <a:fillToRect r="100000" b="100000"/>
          </a:path>
        </a:gra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C599D37-B48B-4961-9A3F-20A47B6004C1}"/>
              </a:ext>
            </a:extLst>
          </p:cNvPr>
          <p:cNvSpPr/>
          <p:nvPr/>
        </p:nvSpPr>
        <p:spPr>
          <a:xfrm>
            <a:off x="4521200" y="817029"/>
            <a:ext cx="6902024" cy="5359400"/>
          </a:xfrm>
          <a:prstGeom prst="rect">
            <a:avLst/>
          </a:prstGeom>
          <a:noFill/>
        </p:spPr>
        <p:txBody>
          <a:bodyPr wrap="square" lIns="0" tIns="0" rIns="0" bIns="0">
            <a:noAutofit/>
          </a:bodyPr>
          <a:lstStyle/>
          <a:p>
            <a:pPr marL="0" marR="0" lvl="0" indent="0" algn="l" defTabSz="914400" rtl="0" eaLnBrk="1" fontAlgn="auto" latinLnBrk="0" hangingPunct="1">
              <a:lnSpc>
                <a:spcPct val="120000"/>
              </a:lnSpc>
              <a:spcBef>
                <a:spcPts val="600"/>
              </a:spcBef>
              <a:spcAft>
                <a:spcPts val="1200"/>
              </a:spcAft>
              <a:buClrTx/>
              <a:buSzTx/>
              <a:buFontTx/>
              <a:buNone/>
              <a:tabLst/>
              <a:defRPr/>
            </a:pPr>
            <a:r>
              <a:rPr lang="en-US" sz="1400" kern="100" spc="-30" dirty="0">
                <a:solidFill>
                  <a:schemeClr val="bg1"/>
                </a:solidFill>
                <a:latin typeface="+mn-lt"/>
              </a:rPr>
              <a:t>During the course of this presentation, we may make forward‐looking statements regarding future events or plans of the company. We caution you that such statements reflect our current expectations and estimates based on factors currently known to us and that actual events or results may differ materially. The forward-looking statements made in the this presentation are being made as of the time and date of its live presentation. If reviewed after its live presentation, it may not contain current or accurate information. We do not assume any obligation to update any forward‐looking statements made herein. </a:t>
            </a:r>
          </a:p>
          <a:p>
            <a:pPr marL="0" marR="0" lvl="0" indent="0" algn="l" defTabSz="914400" rtl="0" eaLnBrk="1" fontAlgn="auto" latinLnBrk="0" hangingPunct="1">
              <a:lnSpc>
                <a:spcPct val="120000"/>
              </a:lnSpc>
              <a:spcBef>
                <a:spcPts val="600"/>
              </a:spcBef>
              <a:spcAft>
                <a:spcPts val="1200"/>
              </a:spcAft>
              <a:buClrTx/>
              <a:buSzTx/>
              <a:buFontTx/>
              <a:buNone/>
              <a:tabLst/>
              <a:defRPr/>
            </a:pPr>
            <a:r>
              <a:rPr lang="en-US" sz="1400" kern="100" spc="-30" dirty="0">
                <a:solidFill>
                  <a:schemeClr val="bg1"/>
                </a:solidFill>
                <a:latin typeface="+mn-lt"/>
              </a:rPr>
              <a:t>In addition, any information about our roadmap outlines our general product direction and is subject to change at any time without notice. It is for informational purposes only, and shall not be incorporated into any contract or other commitment. Splunk undertakes no obligation either to develop the features or functionalities described or to include any such feature or functionality in a future release.</a:t>
            </a:r>
          </a:p>
          <a:p>
            <a:pPr>
              <a:lnSpc>
                <a:spcPct val="120000"/>
              </a:lnSpc>
              <a:spcBef>
                <a:spcPts val="600"/>
              </a:spcBef>
              <a:spcAft>
                <a:spcPts val="1200"/>
              </a:spcAft>
            </a:pPr>
            <a:r>
              <a:rPr lang="en-US" sz="1400" kern="100" spc="-30" dirty="0">
                <a:solidFill>
                  <a:schemeClr val="bg1"/>
                </a:solidFill>
                <a:latin typeface="+mn-lt"/>
              </a:rPr>
              <a:t>Splunk, Splunk&gt;, Turn Data Into Doing, The Engine for Machine Data, Splunk Cloud, Splunk Light and SPL are trademarks and registered trademarks of Splunk Inc. in the United States and other countries. All other brand names, product names, or trademarks belong to their respective owners. © 2020 Splunk Inc. All rights reserved.</a:t>
            </a:r>
          </a:p>
        </p:txBody>
      </p:sp>
      <p:sp>
        <p:nvSpPr>
          <p:cNvPr id="43" name="Freeform: Shape 42">
            <a:extLst>
              <a:ext uri="{FF2B5EF4-FFF2-40B4-BE49-F238E27FC236}">
                <a16:creationId xmlns:a16="http://schemas.microsoft.com/office/drawing/2014/main" id="{D8ACB087-01A3-41A9-9CE7-BBF3DC0CB917}"/>
              </a:ext>
            </a:extLst>
          </p:cNvPr>
          <p:cNvSpPr/>
          <p:nvPr/>
        </p:nvSpPr>
        <p:spPr bwMode="ltGray">
          <a:xfrm rot="18900000" flipH="1">
            <a:off x="-1118550" y="3595231"/>
            <a:ext cx="2415960" cy="2163014"/>
          </a:xfrm>
          <a:custGeom>
            <a:avLst/>
            <a:gdLst>
              <a:gd name="connsiteX0" fmla="*/ 0 w 2415960"/>
              <a:gd name="connsiteY0" fmla="*/ 0 h 2163014"/>
              <a:gd name="connsiteX1" fmla="*/ 0 w 2415960"/>
              <a:gd name="connsiteY1" fmla="*/ 2163014 h 2163014"/>
              <a:gd name="connsiteX2" fmla="*/ 2415960 w 2415960"/>
              <a:gd name="connsiteY2" fmla="*/ 2163014 h 2163014"/>
              <a:gd name="connsiteX3" fmla="*/ 252946 w 2415960"/>
              <a:gd name="connsiteY3" fmla="*/ 0 h 2163014"/>
              <a:gd name="connsiteX4" fmla="*/ 0 w 2415960"/>
              <a:gd name="connsiteY4" fmla="*/ 0 h 21630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5960" h="2163014">
                <a:moveTo>
                  <a:pt x="0" y="0"/>
                </a:moveTo>
                <a:lnTo>
                  <a:pt x="0" y="2163014"/>
                </a:lnTo>
                <a:lnTo>
                  <a:pt x="2415960" y="2163014"/>
                </a:lnTo>
                <a:lnTo>
                  <a:pt x="252946" y="0"/>
                </a:lnTo>
                <a:lnTo>
                  <a:pt x="0" y="0"/>
                </a:lnTo>
                <a:close/>
              </a:path>
            </a:pathLst>
          </a:custGeom>
          <a:gradFill flip="none" rotWithShape="1">
            <a:gsLst>
              <a:gs pos="77000">
                <a:srgbClr val="ED4B5A">
                  <a:alpha val="40000"/>
                </a:srgbClr>
              </a:gs>
              <a:gs pos="1000">
                <a:schemeClr val="accent2">
                  <a:alpha val="65000"/>
                </a:schemeClr>
              </a:gs>
            </a:gsLst>
            <a:lin ang="0" scaled="0"/>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endParaRPr lang="en-US" sz="800" dirty="0">
              <a:latin typeface="+mn-lt"/>
              <a:hlinkClick r:id="rId2"/>
            </a:endParaRPr>
          </a:p>
        </p:txBody>
      </p:sp>
      <p:sp>
        <p:nvSpPr>
          <p:cNvPr id="137" name="Freeform: Shape 136">
            <a:extLst>
              <a:ext uri="{FF2B5EF4-FFF2-40B4-BE49-F238E27FC236}">
                <a16:creationId xmlns:a16="http://schemas.microsoft.com/office/drawing/2014/main" id="{47E03611-7CEF-45EC-BAEB-142EEEB8AB47}"/>
              </a:ext>
            </a:extLst>
          </p:cNvPr>
          <p:cNvSpPr/>
          <p:nvPr/>
        </p:nvSpPr>
        <p:spPr bwMode="ltGray">
          <a:xfrm flipH="1">
            <a:off x="0" y="2724374"/>
            <a:ext cx="3817798" cy="4133627"/>
          </a:xfrm>
          <a:custGeom>
            <a:avLst/>
            <a:gdLst>
              <a:gd name="connsiteX0" fmla="*/ 1741936 w 3817798"/>
              <a:gd name="connsiteY0" fmla="*/ 0 h 4133627"/>
              <a:gd name="connsiteX1" fmla="*/ 0 w 3817798"/>
              <a:gd name="connsiteY1" fmla="*/ 1741936 h 4133627"/>
              <a:gd name="connsiteX2" fmla="*/ 2391691 w 3817798"/>
              <a:gd name="connsiteY2" fmla="*/ 4133627 h 4133627"/>
              <a:gd name="connsiteX3" fmla="*/ 3817798 w 3817798"/>
              <a:gd name="connsiteY3" fmla="*/ 4133627 h 4133627"/>
              <a:gd name="connsiteX4" fmla="*/ 3817798 w 3817798"/>
              <a:gd name="connsiteY4" fmla="*/ 2075862 h 4133627"/>
              <a:gd name="connsiteX5" fmla="*/ 1741936 w 3817798"/>
              <a:gd name="connsiteY5" fmla="*/ 0 h 4133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17798" h="4133627">
                <a:moveTo>
                  <a:pt x="1741936" y="0"/>
                </a:moveTo>
                <a:lnTo>
                  <a:pt x="0" y="1741936"/>
                </a:lnTo>
                <a:lnTo>
                  <a:pt x="2391691" y="4133627"/>
                </a:lnTo>
                <a:lnTo>
                  <a:pt x="3817798" y="4133627"/>
                </a:lnTo>
                <a:lnTo>
                  <a:pt x="3817798" y="2075862"/>
                </a:lnTo>
                <a:lnTo>
                  <a:pt x="1741936" y="0"/>
                </a:lnTo>
                <a:close/>
              </a:path>
            </a:pathLst>
          </a:custGeom>
          <a:gradFill flip="none" rotWithShape="1">
            <a:gsLst>
              <a:gs pos="54000">
                <a:srgbClr val="EE6747">
                  <a:alpha val="51000"/>
                </a:srgbClr>
              </a:gs>
              <a:gs pos="100000">
                <a:srgbClr val="ED3469">
                  <a:alpha val="69000"/>
                </a:srgbClr>
              </a:gs>
              <a:gs pos="6000">
                <a:srgbClr val="F99D1C">
                  <a:alpha val="20000"/>
                </a:srgbClr>
              </a:gs>
            </a:gsLst>
            <a:lin ang="5400000" scaled="0"/>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black"/>
              </a:solidFill>
              <a:effectLst/>
              <a:uLnTx/>
              <a:uFillTx/>
            </a:endParaRPr>
          </a:p>
        </p:txBody>
      </p:sp>
      <p:sp>
        <p:nvSpPr>
          <p:cNvPr id="138" name="TextBox 137">
            <a:extLst>
              <a:ext uri="{FF2B5EF4-FFF2-40B4-BE49-F238E27FC236}">
                <a16:creationId xmlns:a16="http://schemas.microsoft.com/office/drawing/2014/main" id="{050D908C-92D9-4119-9F2F-E976AFF4D7A7}"/>
              </a:ext>
            </a:extLst>
          </p:cNvPr>
          <p:cNvSpPr txBox="1"/>
          <p:nvPr/>
        </p:nvSpPr>
        <p:spPr>
          <a:xfrm>
            <a:off x="685799" y="817029"/>
            <a:ext cx="3140777" cy="1551194"/>
          </a:xfrm>
          <a:prstGeom prst="rect">
            <a:avLst/>
          </a:prstGeom>
          <a:noFill/>
        </p:spPr>
        <p:txBody>
          <a:bodyPr wrap="square" lIns="0" tIns="0" rIns="0" bIns="0" rtlCol="0">
            <a:spAutoFit/>
          </a:bodyPr>
          <a:lstStyle/>
          <a:p>
            <a:pPr>
              <a:lnSpc>
                <a:spcPct val="80000"/>
              </a:lnSpc>
            </a:pPr>
            <a:r>
              <a:rPr lang="en-US" sz="4200" b="1" kern="100" spc="-150" dirty="0">
                <a:solidFill>
                  <a:prstClr val="white"/>
                </a:solidFill>
                <a:latin typeface="+mj-lt"/>
              </a:rPr>
              <a:t>Forward-</a:t>
            </a:r>
          </a:p>
          <a:p>
            <a:pPr>
              <a:lnSpc>
                <a:spcPct val="80000"/>
              </a:lnSpc>
            </a:pPr>
            <a:r>
              <a:rPr lang="en-US" sz="4200" b="1" kern="100" spc="-150" dirty="0">
                <a:solidFill>
                  <a:prstClr val="white"/>
                </a:solidFill>
                <a:latin typeface="+mj-lt"/>
              </a:rPr>
              <a:t>Looking</a:t>
            </a:r>
          </a:p>
          <a:p>
            <a:pPr>
              <a:lnSpc>
                <a:spcPct val="80000"/>
              </a:lnSpc>
            </a:pPr>
            <a:r>
              <a:rPr lang="en-US" sz="4200" b="1" kern="100" spc="-150" dirty="0">
                <a:solidFill>
                  <a:prstClr val="white"/>
                </a:solidFill>
                <a:latin typeface="+mj-lt"/>
              </a:rPr>
              <a:t>Statements</a:t>
            </a:r>
          </a:p>
        </p:txBody>
      </p:sp>
      <p:sp>
        <p:nvSpPr>
          <p:cNvPr id="139" name="Freeform: Shape 138">
            <a:extLst>
              <a:ext uri="{FF2B5EF4-FFF2-40B4-BE49-F238E27FC236}">
                <a16:creationId xmlns:a16="http://schemas.microsoft.com/office/drawing/2014/main" id="{AE303386-44A0-43CE-9900-1CEDFFC22219}"/>
              </a:ext>
            </a:extLst>
          </p:cNvPr>
          <p:cNvSpPr/>
          <p:nvPr/>
        </p:nvSpPr>
        <p:spPr bwMode="ltGray">
          <a:xfrm rot="18900000" flipH="1">
            <a:off x="-1118550" y="3595231"/>
            <a:ext cx="2415960" cy="2163014"/>
          </a:xfrm>
          <a:custGeom>
            <a:avLst/>
            <a:gdLst>
              <a:gd name="connsiteX0" fmla="*/ 0 w 2415960"/>
              <a:gd name="connsiteY0" fmla="*/ 0 h 2163014"/>
              <a:gd name="connsiteX1" fmla="*/ 0 w 2415960"/>
              <a:gd name="connsiteY1" fmla="*/ 2163014 h 2163014"/>
              <a:gd name="connsiteX2" fmla="*/ 2415960 w 2415960"/>
              <a:gd name="connsiteY2" fmla="*/ 2163014 h 2163014"/>
              <a:gd name="connsiteX3" fmla="*/ 252946 w 2415960"/>
              <a:gd name="connsiteY3" fmla="*/ 0 h 2163014"/>
              <a:gd name="connsiteX4" fmla="*/ 0 w 2415960"/>
              <a:gd name="connsiteY4" fmla="*/ 0 h 21630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5960" h="2163014">
                <a:moveTo>
                  <a:pt x="0" y="0"/>
                </a:moveTo>
                <a:lnTo>
                  <a:pt x="0" y="2163014"/>
                </a:lnTo>
                <a:lnTo>
                  <a:pt x="2415960" y="2163014"/>
                </a:lnTo>
                <a:lnTo>
                  <a:pt x="252946" y="0"/>
                </a:lnTo>
                <a:lnTo>
                  <a:pt x="0" y="0"/>
                </a:lnTo>
                <a:close/>
              </a:path>
            </a:pathLst>
          </a:custGeom>
          <a:gradFill flip="none" rotWithShape="1">
            <a:gsLst>
              <a:gs pos="77000">
                <a:srgbClr val="ED4B5A">
                  <a:alpha val="40000"/>
                </a:srgbClr>
              </a:gs>
              <a:gs pos="1000">
                <a:srgbClr val="F99D1C">
                  <a:alpha val="46000"/>
                </a:srgbClr>
              </a:gs>
            </a:gsLst>
            <a:lin ang="0" scaled="0"/>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black"/>
              </a:solidFill>
              <a:effectLst/>
              <a:uLnTx/>
              <a:uFillTx/>
              <a:latin typeface="+mn-lt"/>
              <a:hlinkClick r:id="rId2"/>
            </a:endParaRPr>
          </a:p>
        </p:txBody>
      </p:sp>
      <p:sp>
        <p:nvSpPr>
          <p:cNvPr id="140" name="Freeform: Shape 139">
            <a:extLst>
              <a:ext uri="{FF2B5EF4-FFF2-40B4-BE49-F238E27FC236}">
                <a16:creationId xmlns:a16="http://schemas.microsoft.com/office/drawing/2014/main" id="{082DAAD7-1747-4FF8-BF51-37491B85EB5A}"/>
              </a:ext>
            </a:extLst>
          </p:cNvPr>
          <p:cNvSpPr/>
          <p:nvPr/>
        </p:nvSpPr>
        <p:spPr bwMode="ltGray">
          <a:xfrm rot="18900000" flipH="1">
            <a:off x="-216676" y="4543977"/>
            <a:ext cx="3367812" cy="2799699"/>
          </a:xfrm>
          <a:custGeom>
            <a:avLst/>
            <a:gdLst>
              <a:gd name="connsiteX0" fmla="*/ 0 w 3367812"/>
              <a:gd name="connsiteY0" fmla="*/ 0 h 2799699"/>
              <a:gd name="connsiteX1" fmla="*/ 0 w 3367812"/>
              <a:gd name="connsiteY1" fmla="*/ 2799699 h 2799699"/>
              <a:gd name="connsiteX2" fmla="*/ 1576892 w 3367812"/>
              <a:gd name="connsiteY2" fmla="*/ 2799699 h 2799699"/>
              <a:gd name="connsiteX3" fmla="*/ 3367812 w 3367812"/>
              <a:gd name="connsiteY3" fmla="*/ 1008779 h 2799699"/>
              <a:gd name="connsiteX4" fmla="*/ 2359033 w 3367812"/>
              <a:gd name="connsiteY4" fmla="*/ 0 h 2799699"/>
              <a:gd name="connsiteX5" fmla="*/ 0 w 3367812"/>
              <a:gd name="connsiteY5" fmla="*/ 0 h 2799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67812" h="2799699">
                <a:moveTo>
                  <a:pt x="0" y="0"/>
                </a:moveTo>
                <a:lnTo>
                  <a:pt x="0" y="2799699"/>
                </a:lnTo>
                <a:lnTo>
                  <a:pt x="1576892" y="2799699"/>
                </a:lnTo>
                <a:lnTo>
                  <a:pt x="3367812" y="1008779"/>
                </a:lnTo>
                <a:lnTo>
                  <a:pt x="2359033" y="0"/>
                </a:lnTo>
                <a:lnTo>
                  <a:pt x="0" y="0"/>
                </a:lnTo>
                <a:close/>
              </a:path>
            </a:pathLst>
          </a:custGeom>
          <a:gradFill flip="none" rotWithShape="1">
            <a:gsLst>
              <a:gs pos="70000">
                <a:srgbClr val="EE604B">
                  <a:alpha val="52000"/>
                </a:srgbClr>
              </a:gs>
              <a:gs pos="1000">
                <a:srgbClr val="F99D1C">
                  <a:alpha val="45000"/>
                </a:srgbClr>
              </a:gs>
            </a:gsLst>
            <a:lin ang="0" scaled="0"/>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black"/>
              </a:solidFill>
              <a:effectLst/>
              <a:uLnTx/>
              <a:uFillTx/>
              <a:hlinkClick r:id="rId2"/>
            </a:endParaRPr>
          </a:p>
        </p:txBody>
      </p:sp>
      <p:sp>
        <p:nvSpPr>
          <p:cNvPr id="141" name="Freeform: Shape 140">
            <a:extLst>
              <a:ext uri="{FF2B5EF4-FFF2-40B4-BE49-F238E27FC236}">
                <a16:creationId xmlns:a16="http://schemas.microsoft.com/office/drawing/2014/main" id="{CAD3E01F-7E51-4323-B4D6-F26F4F26ECBE}"/>
              </a:ext>
            </a:extLst>
          </p:cNvPr>
          <p:cNvSpPr/>
          <p:nvPr/>
        </p:nvSpPr>
        <p:spPr bwMode="ltGray">
          <a:xfrm rot="18900000" flipH="1">
            <a:off x="1043219" y="6073274"/>
            <a:ext cx="1569452" cy="1569452"/>
          </a:xfrm>
          <a:custGeom>
            <a:avLst/>
            <a:gdLst>
              <a:gd name="connsiteX0" fmla="*/ 0 w 1569452"/>
              <a:gd name="connsiteY0" fmla="*/ 1 h 1569452"/>
              <a:gd name="connsiteX1" fmla="*/ 0 w 1569452"/>
              <a:gd name="connsiteY1" fmla="*/ 1569452 h 1569452"/>
              <a:gd name="connsiteX2" fmla="*/ 1569452 w 1569452"/>
              <a:gd name="connsiteY2" fmla="*/ 0 h 1569452"/>
              <a:gd name="connsiteX3" fmla="*/ 0 w 1569452"/>
              <a:gd name="connsiteY3" fmla="*/ 1 h 1569452"/>
            </a:gdLst>
            <a:ahLst/>
            <a:cxnLst>
              <a:cxn ang="0">
                <a:pos x="connsiteX0" y="connsiteY0"/>
              </a:cxn>
              <a:cxn ang="0">
                <a:pos x="connsiteX1" y="connsiteY1"/>
              </a:cxn>
              <a:cxn ang="0">
                <a:pos x="connsiteX2" y="connsiteY2"/>
              </a:cxn>
              <a:cxn ang="0">
                <a:pos x="connsiteX3" y="connsiteY3"/>
              </a:cxn>
            </a:cxnLst>
            <a:rect l="l" t="t" r="r" b="b"/>
            <a:pathLst>
              <a:path w="1569452" h="1569452">
                <a:moveTo>
                  <a:pt x="0" y="1"/>
                </a:moveTo>
                <a:lnTo>
                  <a:pt x="0" y="1569452"/>
                </a:lnTo>
                <a:lnTo>
                  <a:pt x="1569452" y="0"/>
                </a:lnTo>
                <a:lnTo>
                  <a:pt x="0" y="1"/>
                </a:lnTo>
                <a:close/>
              </a:path>
            </a:pathLst>
          </a:custGeom>
          <a:gradFill flip="none" rotWithShape="1">
            <a:gsLst>
              <a:gs pos="70000">
                <a:srgbClr val="EE604B">
                  <a:alpha val="45000"/>
                </a:srgbClr>
              </a:gs>
              <a:gs pos="1000">
                <a:srgbClr val="F99D1C">
                  <a:alpha val="31000"/>
                </a:srgbClr>
              </a:gs>
            </a:gsLst>
            <a:lin ang="0" scaled="0"/>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black"/>
              </a:solidFill>
              <a:effectLst/>
              <a:uLnTx/>
              <a:uFillTx/>
              <a:hlinkClick r:id="rId2"/>
            </a:endParaRPr>
          </a:p>
        </p:txBody>
      </p:sp>
      <p:cxnSp>
        <p:nvCxnSpPr>
          <p:cNvPr id="142" name="Straight Connector 141">
            <a:extLst>
              <a:ext uri="{FF2B5EF4-FFF2-40B4-BE49-F238E27FC236}">
                <a16:creationId xmlns:a16="http://schemas.microsoft.com/office/drawing/2014/main" id="{4C1A395E-53FD-4131-8475-FE6F34F96DDC}"/>
              </a:ext>
            </a:extLst>
          </p:cNvPr>
          <p:cNvCxnSpPr>
            <a:cxnSpLocks/>
          </p:cNvCxnSpPr>
          <p:nvPr/>
        </p:nvCxnSpPr>
        <p:spPr bwMode="black">
          <a:xfrm>
            <a:off x="2803141" y="4904357"/>
            <a:ext cx="623436" cy="623436"/>
          </a:xfrm>
          <a:prstGeom prst="line">
            <a:avLst/>
          </a:prstGeom>
          <a:ln w="12700" cap="rnd">
            <a:solidFill>
              <a:sysClr val="window" lastClr="FFFFFF"/>
            </a:solidFill>
          </a:ln>
        </p:spPr>
      </p:cxnSp>
      <p:grpSp>
        <p:nvGrpSpPr>
          <p:cNvPr id="144" name="Group 143">
            <a:extLst>
              <a:ext uri="{FF2B5EF4-FFF2-40B4-BE49-F238E27FC236}">
                <a16:creationId xmlns:a16="http://schemas.microsoft.com/office/drawing/2014/main" id="{680AA606-2DFC-4209-A18C-3F858C3D662B}"/>
              </a:ext>
            </a:extLst>
          </p:cNvPr>
          <p:cNvGrpSpPr/>
          <p:nvPr/>
        </p:nvGrpSpPr>
        <p:grpSpPr>
          <a:xfrm>
            <a:off x="705078" y="2516698"/>
            <a:ext cx="2036551" cy="61913"/>
            <a:chOff x="705078" y="1785016"/>
            <a:chExt cx="2036551" cy="61913"/>
          </a:xfrm>
        </p:grpSpPr>
        <p:cxnSp>
          <p:nvCxnSpPr>
            <p:cNvPr id="145" name="Straight Connector 144">
              <a:extLst>
                <a:ext uri="{FF2B5EF4-FFF2-40B4-BE49-F238E27FC236}">
                  <a16:creationId xmlns:a16="http://schemas.microsoft.com/office/drawing/2014/main" id="{D0D79C7C-5257-4E4A-AB82-807FED8906B5}"/>
                </a:ext>
              </a:extLst>
            </p:cNvPr>
            <p:cNvCxnSpPr/>
            <p:nvPr/>
          </p:nvCxnSpPr>
          <p:spPr>
            <a:xfrm flipH="1">
              <a:off x="705078" y="1785016"/>
              <a:ext cx="61913" cy="61913"/>
            </a:xfrm>
            <a:prstGeom prst="line">
              <a:avLst/>
            </a:prstGeom>
            <a:ln w="12700" cap="rnd">
              <a:solidFill>
                <a:sysClr val="window" lastClr="FFFFFF"/>
              </a:solidFill>
            </a:ln>
          </p:spPr>
        </p:cxnSp>
        <p:cxnSp>
          <p:nvCxnSpPr>
            <p:cNvPr id="146" name="Straight Connector 145">
              <a:extLst>
                <a:ext uri="{FF2B5EF4-FFF2-40B4-BE49-F238E27FC236}">
                  <a16:creationId xmlns:a16="http://schemas.microsoft.com/office/drawing/2014/main" id="{F73EB32F-FAFD-4B58-9FD5-F196C3729C40}"/>
                </a:ext>
              </a:extLst>
            </p:cNvPr>
            <p:cNvCxnSpPr/>
            <p:nvPr/>
          </p:nvCxnSpPr>
          <p:spPr>
            <a:xfrm flipH="1">
              <a:off x="768776" y="1785016"/>
              <a:ext cx="61913" cy="61913"/>
            </a:xfrm>
            <a:prstGeom prst="line">
              <a:avLst/>
            </a:prstGeom>
            <a:ln w="12700" cap="rnd">
              <a:solidFill>
                <a:sysClr val="window" lastClr="FFFFFF"/>
              </a:solidFill>
            </a:ln>
          </p:spPr>
        </p:cxnSp>
        <p:cxnSp>
          <p:nvCxnSpPr>
            <p:cNvPr id="147" name="Straight Connector 146">
              <a:extLst>
                <a:ext uri="{FF2B5EF4-FFF2-40B4-BE49-F238E27FC236}">
                  <a16:creationId xmlns:a16="http://schemas.microsoft.com/office/drawing/2014/main" id="{3EA55758-C1DB-4949-81B3-B451F3E95C83}"/>
                </a:ext>
              </a:extLst>
            </p:cNvPr>
            <p:cNvCxnSpPr/>
            <p:nvPr/>
          </p:nvCxnSpPr>
          <p:spPr>
            <a:xfrm flipH="1">
              <a:off x="832474" y="1785016"/>
              <a:ext cx="61913" cy="61913"/>
            </a:xfrm>
            <a:prstGeom prst="line">
              <a:avLst/>
            </a:prstGeom>
            <a:ln w="12700" cap="rnd">
              <a:solidFill>
                <a:sysClr val="window" lastClr="FFFFFF"/>
              </a:solidFill>
            </a:ln>
          </p:spPr>
        </p:cxnSp>
        <p:cxnSp>
          <p:nvCxnSpPr>
            <p:cNvPr id="148" name="Straight Connector 147">
              <a:extLst>
                <a:ext uri="{FF2B5EF4-FFF2-40B4-BE49-F238E27FC236}">
                  <a16:creationId xmlns:a16="http://schemas.microsoft.com/office/drawing/2014/main" id="{D36EDEAD-E75F-43D4-B0A5-EAEF248787F3}"/>
                </a:ext>
              </a:extLst>
            </p:cNvPr>
            <p:cNvCxnSpPr/>
            <p:nvPr/>
          </p:nvCxnSpPr>
          <p:spPr>
            <a:xfrm flipH="1">
              <a:off x="896172" y="1785016"/>
              <a:ext cx="61913" cy="61913"/>
            </a:xfrm>
            <a:prstGeom prst="line">
              <a:avLst/>
            </a:prstGeom>
            <a:ln w="12700" cap="rnd">
              <a:solidFill>
                <a:sysClr val="window" lastClr="FFFFFF"/>
              </a:solidFill>
            </a:ln>
          </p:spPr>
        </p:cxnSp>
        <p:cxnSp>
          <p:nvCxnSpPr>
            <p:cNvPr id="149" name="Straight Connector 148">
              <a:extLst>
                <a:ext uri="{FF2B5EF4-FFF2-40B4-BE49-F238E27FC236}">
                  <a16:creationId xmlns:a16="http://schemas.microsoft.com/office/drawing/2014/main" id="{4242ED07-6CD9-4925-828B-670147EF1DB8}"/>
                </a:ext>
              </a:extLst>
            </p:cNvPr>
            <p:cNvCxnSpPr/>
            <p:nvPr/>
          </p:nvCxnSpPr>
          <p:spPr>
            <a:xfrm flipH="1">
              <a:off x="959870" y="1785016"/>
              <a:ext cx="61913" cy="61913"/>
            </a:xfrm>
            <a:prstGeom prst="line">
              <a:avLst/>
            </a:prstGeom>
            <a:ln w="12700" cap="rnd">
              <a:solidFill>
                <a:sysClr val="window" lastClr="FFFFFF"/>
              </a:solidFill>
            </a:ln>
          </p:spPr>
        </p:cxnSp>
        <p:cxnSp>
          <p:nvCxnSpPr>
            <p:cNvPr id="150" name="Straight Connector 149">
              <a:extLst>
                <a:ext uri="{FF2B5EF4-FFF2-40B4-BE49-F238E27FC236}">
                  <a16:creationId xmlns:a16="http://schemas.microsoft.com/office/drawing/2014/main" id="{DDC03C69-1CCC-4D34-8817-9523D4A5D3DB}"/>
                </a:ext>
              </a:extLst>
            </p:cNvPr>
            <p:cNvCxnSpPr/>
            <p:nvPr/>
          </p:nvCxnSpPr>
          <p:spPr>
            <a:xfrm flipH="1">
              <a:off x="1023568" y="1785016"/>
              <a:ext cx="61913" cy="61913"/>
            </a:xfrm>
            <a:prstGeom prst="line">
              <a:avLst/>
            </a:prstGeom>
            <a:ln w="12700" cap="rnd">
              <a:solidFill>
                <a:sysClr val="window" lastClr="FFFFFF"/>
              </a:solidFill>
            </a:ln>
          </p:spPr>
        </p:cxnSp>
        <p:cxnSp>
          <p:nvCxnSpPr>
            <p:cNvPr id="151" name="Straight Connector 150">
              <a:extLst>
                <a:ext uri="{FF2B5EF4-FFF2-40B4-BE49-F238E27FC236}">
                  <a16:creationId xmlns:a16="http://schemas.microsoft.com/office/drawing/2014/main" id="{84A81111-E46B-45FC-A243-5F58CFFD1AF8}"/>
                </a:ext>
              </a:extLst>
            </p:cNvPr>
            <p:cNvCxnSpPr/>
            <p:nvPr/>
          </p:nvCxnSpPr>
          <p:spPr>
            <a:xfrm flipH="1">
              <a:off x="1087266" y="1785016"/>
              <a:ext cx="61913" cy="61913"/>
            </a:xfrm>
            <a:prstGeom prst="line">
              <a:avLst/>
            </a:prstGeom>
            <a:ln w="12700" cap="rnd">
              <a:solidFill>
                <a:sysClr val="window" lastClr="FFFFFF"/>
              </a:solidFill>
            </a:ln>
          </p:spPr>
        </p:cxnSp>
        <p:cxnSp>
          <p:nvCxnSpPr>
            <p:cNvPr id="152" name="Straight Connector 151">
              <a:extLst>
                <a:ext uri="{FF2B5EF4-FFF2-40B4-BE49-F238E27FC236}">
                  <a16:creationId xmlns:a16="http://schemas.microsoft.com/office/drawing/2014/main" id="{69439B67-29B1-4A98-8F29-E1E39DF9ED27}"/>
                </a:ext>
              </a:extLst>
            </p:cNvPr>
            <p:cNvCxnSpPr/>
            <p:nvPr/>
          </p:nvCxnSpPr>
          <p:spPr>
            <a:xfrm flipH="1">
              <a:off x="1150964" y="1785016"/>
              <a:ext cx="61913" cy="61913"/>
            </a:xfrm>
            <a:prstGeom prst="line">
              <a:avLst/>
            </a:prstGeom>
            <a:ln w="12700" cap="rnd">
              <a:solidFill>
                <a:sysClr val="window" lastClr="FFFFFF"/>
              </a:solidFill>
            </a:ln>
          </p:spPr>
        </p:cxnSp>
        <p:cxnSp>
          <p:nvCxnSpPr>
            <p:cNvPr id="153" name="Straight Connector 152">
              <a:extLst>
                <a:ext uri="{FF2B5EF4-FFF2-40B4-BE49-F238E27FC236}">
                  <a16:creationId xmlns:a16="http://schemas.microsoft.com/office/drawing/2014/main" id="{2E5EE0D1-717D-4786-9C56-5D62E17D583D}"/>
                </a:ext>
              </a:extLst>
            </p:cNvPr>
            <p:cNvCxnSpPr/>
            <p:nvPr/>
          </p:nvCxnSpPr>
          <p:spPr>
            <a:xfrm flipH="1">
              <a:off x="1214662" y="1785016"/>
              <a:ext cx="61913" cy="61913"/>
            </a:xfrm>
            <a:prstGeom prst="line">
              <a:avLst/>
            </a:prstGeom>
            <a:ln w="12700" cap="rnd">
              <a:solidFill>
                <a:sysClr val="window" lastClr="FFFFFF"/>
              </a:solidFill>
            </a:ln>
          </p:spPr>
        </p:cxnSp>
        <p:cxnSp>
          <p:nvCxnSpPr>
            <p:cNvPr id="154" name="Straight Connector 153">
              <a:extLst>
                <a:ext uri="{FF2B5EF4-FFF2-40B4-BE49-F238E27FC236}">
                  <a16:creationId xmlns:a16="http://schemas.microsoft.com/office/drawing/2014/main" id="{3B922374-6570-41B1-86BA-BE156A218560}"/>
                </a:ext>
              </a:extLst>
            </p:cNvPr>
            <p:cNvCxnSpPr/>
            <p:nvPr/>
          </p:nvCxnSpPr>
          <p:spPr>
            <a:xfrm flipH="1">
              <a:off x="1278360" y="1785016"/>
              <a:ext cx="61913" cy="61913"/>
            </a:xfrm>
            <a:prstGeom prst="line">
              <a:avLst/>
            </a:prstGeom>
            <a:ln w="12700" cap="rnd">
              <a:solidFill>
                <a:sysClr val="window" lastClr="FFFFFF"/>
              </a:solidFill>
            </a:ln>
          </p:spPr>
        </p:cxnSp>
        <p:cxnSp>
          <p:nvCxnSpPr>
            <p:cNvPr id="155" name="Straight Connector 154">
              <a:extLst>
                <a:ext uri="{FF2B5EF4-FFF2-40B4-BE49-F238E27FC236}">
                  <a16:creationId xmlns:a16="http://schemas.microsoft.com/office/drawing/2014/main" id="{64E96B10-010D-4D93-BC8E-1BCD7918B997}"/>
                </a:ext>
              </a:extLst>
            </p:cNvPr>
            <p:cNvCxnSpPr/>
            <p:nvPr/>
          </p:nvCxnSpPr>
          <p:spPr>
            <a:xfrm flipH="1">
              <a:off x="1342058" y="1785016"/>
              <a:ext cx="61913" cy="61913"/>
            </a:xfrm>
            <a:prstGeom prst="line">
              <a:avLst/>
            </a:prstGeom>
            <a:ln w="12700" cap="rnd">
              <a:solidFill>
                <a:sysClr val="window" lastClr="FFFFFF"/>
              </a:solidFill>
            </a:ln>
          </p:spPr>
        </p:cxnSp>
        <p:cxnSp>
          <p:nvCxnSpPr>
            <p:cNvPr id="156" name="Straight Connector 155">
              <a:extLst>
                <a:ext uri="{FF2B5EF4-FFF2-40B4-BE49-F238E27FC236}">
                  <a16:creationId xmlns:a16="http://schemas.microsoft.com/office/drawing/2014/main" id="{DECC09C7-32D8-4B66-AF47-34C24D2C1855}"/>
                </a:ext>
              </a:extLst>
            </p:cNvPr>
            <p:cNvCxnSpPr/>
            <p:nvPr/>
          </p:nvCxnSpPr>
          <p:spPr>
            <a:xfrm flipH="1">
              <a:off x="1405756" y="1785016"/>
              <a:ext cx="61913" cy="61913"/>
            </a:xfrm>
            <a:prstGeom prst="line">
              <a:avLst/>
            </a:prstGeom>
            <a:ln w="12700" cap="rnd">
              <a:solidFill>
                <a:sysClr val="window" lastClr="FFFFFF"/>
              </a:solidFill>
            </a:ln>
          </p:spPr>
        </p:cxnSp>
        <p:cxnSp>
          <p:nvCxnSpPr>
            <p:cNvPr id="157" name="Straight Connector 156">
              <a:extLst>
                <a:ext uri="{FF2B5EF4-FFF2-40B4-BE49-F238E27FC236}">
                  <a16:creationId xmlns:a16="http://schemas.microsoft.com/office/drawing/2014/main" id="{CD5FF744-77D0-4BFD-BF06-886A98E2A858}"/>
                </a:ext>
              </a:extLst>
            </p:cNvPr>
            <p:cNvCxnSpPr/>
            <p:nvPr/>
          </p:nvCxnSpPr>
          <p:spPr>
            <a:xfrm flipH="1">
              <a:off x="1469454" y="1785016"/>
              <a:ext cx="61913" cy="61913"/>
            </a:xfrm>
            <a:prstGeom prst="line">
              <a:avLst/>
            </a:prstGeom>
            <a:ln w="12700" cap="rnd">
              <a:solidFill>
                <a:sysClr val="window" lastClr="FFFFFF"/>
              </a:solidFill>
            </a:ln>
          </p:spPr>
        </p:cxnSp>
        <p:cxnSp>
          <p:nvCxnSpPr>
            <p:cNvPr id="158" name="Straight Connector 157">
              <a:extLst>
                <a:ext uri="{FF2B5EF4-FFF2-40B4-BE49-F238E27FC236}">
                  <a16:creationId xmlns:a16="http://schemas.microsoft.com/office/drawing/2014/main" id="{699002FE-FB94-48CC-A296-BF0FABBC300F}"/>
                </a:ext>
              </a:extLst>
            </p:cNvPr>
            <p:cNvCxnSpPr/>
            <p:nvPr/>
          </p:nvCxnSpPr>
          <p:spPr>
            <a:xfrm flipH="1">
              <a:off x="1533152" y="1785016"/>
              <a:ext cx="61913" cy="61913"/>
            </a:xfrm>
            <a:prstGeom prst="line">
              <a:avLst/>
            </a:prstGeom>
            <a:ln w="12700" cap="rnd">
              <a:solidFill>
                <a:sysClr val="window" lastClr="FFFFFF"/>
              </a:solidFill>
            </a:ln>
          </p:spPr>
        </p:cxnSp>
        <p:cxnSp>
          <p:nvCxnSpPr>
            <p:cNvPr id="159" name="Straight Connector 158">
              <a:extLst>
                <a:ext uri="{FF2B5EF4-FFF2-40B4-BE49-F238E27FC236}">
                  <a16:creationId xmlns:a16="http://schemas.microsoft.com/office/drawing/2014/main" id="{B1D5371D-A136-45BA-A11D-38FBB199DFC2}"/>
                </a:ext>
              </a:extLst>
            </p:cNvPr>
            <p:cNvCxnSpPr/>
            <p:nvPr/>
          </p:nvCxnSpPr>
          <p:spPr>
            <a:xfrm flipH="1">
              <a:off x="1596850" y="1785016"/>
              <a:ext cx="61913" cy="61913"/>
            </a:xfrm>
            <a:prstGeom prst="line">
              <a:avLst/>
            </a:prstGeom>
            <a:ln w="12700" cap="rnd">
              <a:solidFill>
                <a:sysClr val="window" lastClr="FFFFFF"/>
              </a:solidFill>
            </a:ln>
          </p:spPr>
        </p:cxnSp>
        <p:cxnSp>
          <p:nvCxnSpPr>
            <p:cNvPr id="160" name="Straight Connector 159">
              <a:extLst>
                <a:ext uri="{FF2B5EF4-FFF2-40B4-BE49-F238E27FC236}">
                  <a16:creationId xmlns:a16="http://schemas.microsoft.com/office/drawing/2014/main" id="{DBB1D2D8-0A38-4707-BE4C-86DA969E50D0}"/>
                </a:ext>
              </a:extLst>
            </p:cNvPr>
            <p:cNvCxnSpPr/>
            <p:nvPr/>
          </p:nvCxnSpPr>
          <p:spPr>
            <a:xfrm flipH="1">
              <a:off x="1660548" y="1785016"/>
              <a:ext cx="61913" cy="61913"/>
            </a:xfrm>
            <a:prstGeom prst="line">
              <a:avLst/>
            </a:prstGeom>
            <a:ln w="12700" cap="rnd">
              <a:solidFill>
                <a:sysClr val="window" lastClr="FFFFFF"/>
              </a:solidFill>
            </a:ln>
          </p:spPr>
        </p:cxnSp>
        <p:cxnSp>
          <p:nvCxnSpPr>
            <p:cNvPr id="161" name="Straight Connector 160">
              <a:extLst>
                <a:ext uri="{FF2B5EF4-FFF2-40B4-BE49-F238E27FC236}">
                  <a16:creationId xmlns:a16="http://schemas.microsoft.com/office/drawing/2014/main" id="{AA0E4222-1C44-4382-867B-3F39E30D22EB}"/>
                </a:ext>
              </a:extLst>
            </p:cNvPr>
            <p:cNvCxnSpPr/>
            <p:nvPr/>
          </p:nvCxnSpPr>
          <p:spPr>
            <a:xfrm flipH="1">
              <a:off x="1724246" y="1785016"/>
              <a:ext cx="61913" cy="61913"/>
            </a:xfrm>
            <a:prstGeom prst="line">
              <a:avLst/>
            </a:prstGeom>
            <a:ln w="12700" cap="rnd">
              <a:solidFill>
                <a:sysClr val="window" lastClr="FFFFFF"/>
              </a:solidFill>
            </a:ln>
          </p:spPr>
        </p:cxnSp>
        <p:cxnSp>
          <p:nvCxnSpPr>
            <p:cNvPr id="162" name="Straight Connector 161">
              <a:extLst>
                <a:ext uri="{FF2B5EF4-FFF2-40B4-BE49-F238E27FC236}">
                  <a16:creationId xmlns:a16="http://schemas.microsoft.com/office/drawing/2014/main" id="{FD2884F6-F653-4ED7-B5C4-ED5CE539E727}"/>
                </a:ext>
              </a:extLst>
            </p:cNvPr>
            <p:cNvCxnSpPr/>
            <p:nvPr/>
          </p:nvCxnSpPr>
          <p:spPr>
            <a:xfrm flipH="1">
              <a:off x="1787944" y="1785016"/>
              <a:ext cx="61913" cy="61913"/>
            </a:xfrm>
            <a:prstGeom prst="line">
              <a:avLst/>
            </a:prstGeom>
            <a:ln w="12700" cap="rnd">
              <a:solidFill>
                <a:sysClr val="window" lastClr="FFFFFF"/>
              </a:solidFill>
            </a:ln>
          </p:spPr>
        </p:cxnSp>
        <p:cxnSp>
          <p:nvCxnSpPr>
            <p:cNvPr id="163" name="Straight Connector 162">
              <a:extLst>
                <a:ext uri="{FF2B5EF4-FFF2-40B4-BE49-F238E27FC236}">
                  <a16:creationId xmlns:a16="http://schemas.microsoft.com/office/drawing/2014/main" id="{AD88606B-E23F-4A32-8245-A90BEDB16D07}"/>
                </a:ext>
              </a:extLst>
            </p:cNvPr>
            <p:cNvCxnSpPr/>
            <p:nvPr/>
          </p:nvCxnSpPr>
          <p:spPr>
            <a:xfrm flipH="1">
              <a:off x="1851642" y="1785016"/>
              <a:ext cx="61913" cy="61913"/>
            </a:xfrm>
            <a:prstGeom prst="line">
              <a:avLst/>
            </a:prstGeom>
            <a:ln w="12700" cap="rnd">
              <a:solidFill>
                <a:sysClr val="window" lastClr="FFFFFF"/>
              </a:solidFill>
            </a:ln>
          </p:spPr>
        </p:cxnSp>
        <p:cxnSp>
          <p:nvCxnSpPr>
            <p:cNvPr id="164" name="Straight Connector 163">
              <a:extLst>
                <a:ext uri="{FF2B5EF4-FFF2-40B4-BE49-F238E27FC236}">
                  <a16:creationId xmlns:a16="http://schemas.microsoft.com/office/drawing/2014/main" id="{FD28593C-D5C5-42DF-8269-3C45980F0942}"/>
                </a:ext>
              </a:extLst>
            </p:cNvPr>
            <p:cNvCxnSpPr/>
            <p:nvPr/>
          </p:nvCxnSpPr>
          <p:spPr>
            <a:xfrm flipH="1">
              <a:off x="1915340" y="1785016"/>
              <a:ext cx="61913" cy="61913"/>
            </a:xfrm>
            <a:prstGeom prst="line">
              <a:avLst/>
            </a:prstGeom>
            <a:ln w="12700" cap="rnd">
              <a:solidFill>
                <a:sysClr val="window" lastClr="FFFFFF"/>
              </a:solidFill>
            </a:ln>
          </p:spPr>
        </p:cxnSp>
        <p:cxnSp>
          <p:nvCxnSpPr>
            <p:cNvPr id="165" name="Straight Connector 164">
              <a:extLst>
                <a:ext uri="{FF2B5EF4-FFF2-40B4-BE49-F238E27FC236}">
                  <a16:creationId xmlns:a16="http://schemas.microsoft.com/office/drawing/2014/main" id="{172FB9BD-0E4F-4057-A010-B24B056EACEF}"/>
                </a:ext>
              </a:extLst>
            </p:cNvPr>
            <p:cNvCxnSpPr/>
            <p:nvPr/>
          </p:nvCxnSpPr>
          <p:spPr>
            <a:xfrm flipH="1">
              <a:off x="1979038" y="1785016"/>
              <a:ext cx="61913" cy="61913"/>
            </a:xfrm>
            <a:prstGeom prst="line">
              <a:avLst/>
            </a:prstGeom>
            <a:ln w="12700" cap="rnd">
              <a:solidFill>
                <a:sysClr val="window" lastClr="FFFFFF"/>
              </a:solidFill>
            </a:ln>
          </p:spPr>
        </p:cxnSp>
        <p:cxnSp>
          <p:nvCxnSpPr>
            <p:cNvPr id="166" name="Straight Connector 165">
              <a:extLst>
                <a:ext uri="{FF2B5EF4-FFF2-40B4-BE49-F238E27FC236}">
                  <a16:creationId xmlns:a16="http://schemas.microsoft.com/office/drawing/2014/main" id="{56BB5356-C81F-47D5-A139-EAC0266224D5}"/>
                </a:ext>
              </a:extLst>
            </p:cNvPr>
            <p:cNvCxnSpPr/>
            <p:nvPr/>
          </p:nvCxnSpPr>
          <p:spPr>
            <a:xfrm flipH="1">
              <a:off x="2042736" y="1785016"/>
              <a:ext cx="61913" cy="61913"/>
            </a:xfrm>
            <a:prstGeom prst="line">
              <a:avLst/>
            </a:prstGeom>
            <a:ln w="12700" cap="rnd">
              <a:solidFill>
                <a:sysClr val="window" lastClr="FFFFFF"/>
              </a:solidFill>
            </a:ln>
          </p:spPr>
        </p:cxnSp>
        <p:cxnSp>
          <p:nvCxnSpPr>
            <p:cNvPr id="167" name="Straight Connector 166">
              <a:extLst>
                <a:ext uri="{FF2B5EF4-FFF2-40B4-BE49-F238E27FC236}">
                  <a16:creationId xmlns:a16="http://schemas.microsoft.com/office/drawing/2014/main" id="{8176835B-0DF1-4306-B39F-E0A2436E4F43}"/>
                </a:ext>
              </a:extLst>
            </p:cNvPr>
            <p:cNvCxnSpPr/>
            <p:nvPr/>
          </p:nvCxnSpPr>
          <p:spPr>
            <a:xfrm flipH="1">
              <a:off x="2106434" y="1785016"/>
              <a:ext cx="61913" cy="61913"/>
            </a:xfrm>
            <a:prstGeom prst="line">
              <a:avLst/>
            </a:prstGeom>
            <a:ln w="12700" cap="rnd">
              <a:solidFill>
                <a:sysClr val="window" lastClr="FFFFFF"/>
              </a:solidFill>
            </a:ln>
          </p:spPr>
        </p:cxnSp>
        <p:cxnSp>
          <p:nvCxnSpPr>
            <p:cNvPr id="168" name="Straight Connector 167">
              <a:extLst>
                <a:ext uri="{FF2B5EF4-FFF2-40B4-BE49-F238E27FC236}">
                  <a16:creationId xmlns:a16="http://schemas.microsoft.com/office/drawing/2014/main" id="{37DF9CC8-5A5A-4C08-877E-669233420838}"/>
                </a:ext>
              </a:extLst>
            </p:cNvPr>
            <p:cNvCxnSpPr/>
            <p:nvPr/>
          </p:nvCxnSpPr>
          <p:spPr>
            <a:xfrm flipH="1">
              <a:off x="2170132" y="1785016"/>
              <a:ext cx="61913" cy="61913"/>
            </a:xfrm>
            <a:prstGeom prst="line">
              <a:avLst/>
            </a:prstGeom>
            <a:ln w="12700" cap="rnd">
              <a:solidFill>
                <a:sysClr val="window" lastClr="FFFFFF"/>
              </a:solidFill>
            </a:ln>
          </p:spPr>
        </p:cxnSp>
        <p:cxnSp>
          <p:nvCxnSpPr>
            <p:cNvPr id="169" name="Straight Connector 168">
              <a:extLst>
                <a:ext uri="{FF2B5EF4-FFF2-40B4-BE49-F238E27FC236}">
                  <a16:creationId xmlns:a16="http://schemas.microsoft.com/office/drawing/2014/main" id="{767B5499-A76A-4B99-822A-B7DE522B54D4}"/>
                </a:ext>
              </a:extLst>
            </p:cNvPr>
            <p:cNvCxnSpPr/>
            <p:nvPr/>
          </p:nvCxnSpPr>
          <p:spPr>
            <a:xfrm flipH="1">
              <a:off x="2233830" y="1785016"/>
              <a:ext cx="61913" cy="61913"/>
            </a:xfrm>
            <a:prstGeom prst="line">
              <a:avLst/>
            </a:prstGeom>
            <a:ln w="12700" cap="rnd">
              <a:solidFill>
                <a:sysClr val="window" lastClr="FFFFFF"/>
              </a:solidFill>
            </a:ln>
          </p:spPr>
        </p:cxnSp>
        <p:cxnSp>
          <p:nvCxnSpPr>
            <p:cNvPr id="170" name="Straight Connector 169">
              <a:extLst>
                <a:ext uri="{FF2B5EF4-FFF2-40B4-BE49-F238E27FC236}">
                  <a16:creationId xmlns:a16="http://schemas.microsoft.com/office/drawing/2014/main" id="{9ED9E64C-A48B-48D2-9130-E4DA5BCD18AB}"/>
                </a:ext>
              </a:extLst>
            </p:cNvPr>
            <p:cNvCxnSpPr/>
            <p:nvPr/>
          </p:nvCxnSpPr>
          <p:spPr>
            <a:xfrm flipH="1">
              <a:off x="2297528" y="1785016"/>
              <a:ext cx="61913" cy="61913"/>
            </a:xfrm>
            <a:prstGeom prst="line">
              <a:avLst/>
            </a:prstGeom>
            <a:ln w="12700" cap="rnd">
              <a:solidFill>
                <a:sysClr val="window" lastClr="FFFFFF"/>
              </a:solidFill>
            </a:ln>
          </p:spPr>
        </p:cxnSp>
        <p:cxnSp>
          <p:nvCxnSpPr>
            <p:cNvPr id="171" name="Straight Connector 170">
              <a:extLst>
                <a:ext uri="{FF2B5EF4-FFF2-40B4-BE49-F238E27FC236}">
                  <a16:creationId xmlns:a16="http://schemas.microsoft.com/office/drawing/2014/main" id="{B417FA62-E316-48F4-8409-F8D98E3A0F39}"/>
                </a:ext>
              </a:extLst>
            </p:cNvPr>
            <p:cNvCxnSpPr/>
            <p:nvPr/>
          </p:nvCxnSpPr>
          <p:spPr>
            <a:xfrm flipH="1">
              <a:off x="2361226" y="1785016"/>
              <a:ext cx="61913" cy="61913"/>
            </a:xfrm>
            <a:prstGeom prst="line">
              <a:avLst/>
            </a:prstGeom>
            <a:ln w="12700" cap="rnd">
              <a:solidFill>
                <a:sysClr val="window" lastClr="FFFFFF"/>
              </a:solidFill>
            </a:ln>
          </p:spPr>
        </p:cxnSp>
        <p:cxnSp>
          <p:nvCxnSpPr>
            <p:cNvPr id="172" name="Straight Connector 171">
              <a:extLst>
                <a:ext uri="{FF2B5EF4-FFF2-40B4-BE49-F238E27FC236}">
                  <a16:creationId xmlns:a16="http://schemas.microsoft.com/office/drawing/2014/main" id="{2EFCB35E-30E7-4EE2-ADB6-497DC811083B}"/>
                </a:ext>
              </a:extLst>
            </p:cNvPr>
            <p:cNvCxnSpPr/>
            <p:nvPr/>
          </p:nvCxnSpPr>
          <p:spPr>
            <a:xfrm flipH="1">
              <a:off x="2424924" y="1785016"/>
              <a:ext cx="61913" cy="61913"/>
            </a:xfrm>
            <a:prstGeom prst="line">
              <a:avLst/>
            </a:prstGeom>
            <a:ln w="12700" cap="rnd">
              <a:solidFill>
                <a:sysClr val="window" lastClr="FFFFFF"/>
              </a:solidFill>
            </a:ln>
          </p:spPr>
        </p:cxnSp>
        <p:cxnSp>
          <p:nvCxnSpPr>
            <p:cNvPr id="173" name="Straight Connector 172">
              <a:extLst>
                <a:ext uri="{FF2B5EF4-FFF2-40B4-BE49-F238E27FC236}">
                  <a16:creationId xmlns:a16="http://schemas.microsoft.com/office/drawing/2014/main" id="{9E380D77-D7B1-4CB3-B120-13B733B21F56}"/>
                </a:ext>
              </a:extLst>
            </p:cNvPr>
            <p:cNvCxnSpPr/>
            <p:nvPr/>
          </p:nvCxnSpPr>
          <p:spPr>
            <a:xfrm flipH="1">
              <a:off x="2488622" y="1785016"/>
              <a:ext cx="61913" cy="61913"/>
            </a:xfrm>
            <a:prstGeom prst="line">
              <a:avLst/>
            </a:prstGeom>
            <a:ln w="12700" cap="rnd">
              <a:solidFill>
                <a:sysClr val="window" lastClr="FFFFFF"/>
              </a:solidFill>
            </a:ln>
          </p:spPr>
        </p:cxnSp>
        <p:cxnSp>
          <p:nvCxnSpPr>
            <p:cNvPr id="174" name="Straight Connector 173">
              <a:extLst>
                <a:ext uri="{FF2B5EF4-FFF2-40B4-BE49-F238E27FC236}">
                  <a16:creationId xmlns:a16="http://schemas.microsoft.com/office/drawing/2014/main" id="{6B84002A-46CC-4438-89CE-B3A411B5DA7E}"/>
                </a:ext>
              </a:extLst>
            </p:cNvPr>
            <p:cNvCxnSpPr/>
            <p:nvPr/>
          </p:nvCxnSpPr>
          <p:spPr>
            <a:xfrm flipH="1">
              <a:off x="2552320" y="1785016"/>
              <a:ext cx="61913" cy="61913"/>
            </a:xfrm>
            <a:prstGeom prst="line">
              <a:avLst/>
            </a:prstGeom>
            <a:ln w="12700" cap="rnd">
              <a:solidFill>
                <a:sysClr val="window" lastClr="FFFFFF"/>
              </a:solidFill>
            </a:ln>
          </p:spPr>
        </p:cxnSp>
        <p:cxnSp>
          <p:nvCxnSpPr>
            <p:cNvPr id="175" name="Straight Connector 174">
              <a:extLst>
                <a:ext uri="{FF2B5EF4-FFF2-40B4-BE49-F238E27FC236}">
                  <a16:creationId xmlns:a16="http://schemas.microsoft.com/office/drawing/2014/main" id="{6A73F621-72CA-47E4-A644-596AF262F447}"/>
                </a:ext>
              </a:extLst>
            </p:cNvPr>
            <p:cNvCxnSpPr/>
            <p:nvPr/>
          </p:nvCxnSpPr>
          <p:spPr>
            <a:xfrm flipH="1">
              <a:off x="2616018" y="1785016"/>
              <a:ext cx="61913" cy="61913"/>
            </a:xfrm>
            <a:prstGeom prst="line">
              <a:avLst/>
            </a:prstGeom>
            <a:ln w="12700" cap="rnd">
              <a:solidFill>
                <a:sysClr val="window" lastClr="FFFFFF"/>
              </a:solidFill>
            </a:ln>
          </p:spPr>
        </p:cxnSp>
        <p:cxnSp>
          <p:nvCxnSpPr>
            <p:cNvPr id="176" name="Straight Connector 175">
              <a:extLst>
                <a:ext uri="{FF2B5EF4-FFF2-40B4-BE49-F238E27FC236}">
                  <a16:creationId xmlns:a16="http://schemas.microsoft.com/office/drawing/2014/main" id="{40CE8FD6-9D2C-4B7F-9BCC-4FB13C45A5C8}"/>
                </a:ext>
              </a:extLst>
            </p:cNvPr>
            <p:cNvCxnSpPr/>
            <p:nvPr/>
          </p:nvCxnSpPr>
          <p:spPr>
            <a:xfrm flipH="1">
              <a:off x="2679716" y="1785016"/>
              <a:ext cx="61913" cy="61913"/>
            </a:xfrm>
            <a:prstGeom prst="line">
              <a:avLst/>
            </a:prstGeom>
            <a:ln w="12700" cap="rnd">
              <a:solidFill>
                <a:sysClr val="window" lastClr="FFFFFF"/>
              </a:solidFill>
            </a:ln>
          </p:spPr>
        </p:cxnSp>
      </p:grpSp>
      <p:grpSp>
        <p:nvGrpSpPr>
          <p:cNvPr id="177" name="Group 176">
            <a:extLst>
              <a:ext uri="{FF2B5EF4-FFF2-40B4-BE49-F238E27FC236}">
                <a16:creationId xmlns:a16="http://schemas.microsoft.com/office/drawing/2014/main" id="{0B576900-7586-40E0-B668-79DB44C16B1C}"/>
              </a:ext>
            </a:extLst>
          </p:cNvPr>
          <p:cNvGrpSpPr/>
          <p:nvPr/>
        </p:nvGrpSpPr>
        <p:grpSpPr bwMode="black">
          <a:xfrm flipH="1">
            <a:off x="636769" y="6637976"/>
            <a:ext cx="868609" cy="245424"/>
            <a:chOff x="636769" y="6637976"/>
            <a:chExt cx="868609" cy="245424"/>
          </a:xfrm>
        </p:grpSpPr>
        <p:cxnSp>
          <p:nvCxnSpPr>
            <p:cNvPr id="178" name="Straight Connector 177">
              <a:extLst>
                <a:ext uri="{FF2B5EF4-FFF2-40B4-BE49-F238E27FC236}">
                  <a16:creationId xmlns:a16="http://schemas.microsoft.com/office/drawing/2014/main" id="{BC16053B-4356-4D87-A251-0C161B0A8A9C}"/>
                </a:ext>
              </a:extLst>
            </p:cNvPr>
            <p:cNvCxnSpPr>
              <a:cxnSpLocks/>
            </p:cNvCxnSpPr>
            <p:nvPr/>
          </p:nvCxnSpPr>
          <p:spPr bwMode="black">
            <a:xfrm>
              <a:off x="1052225" y="6637976"/>
              <a:ext cx="245424" cy="245424"/>
            </a:xfrm>
            <a:prstGeom prst="line">
              <a:avLst/>
            </a:prstGeom>
            <a:ln w="12700" cap="rnd">
              <a:solidFill>
                <a:sysClr val="window" lastClr="FFFFFF"/>
              </a:solidFill>
            </a:ln>
          </p:spPr>
        </p:cxnSp>
        <p:cxnSp>
          <p:nvCxnSpPr>
            <p:cNvPr id="179" name="Straight Connector 178">
              <a:extLst>
                <a:ext uri="{FF2B5EF4-FFF2-40B4-BE49-F238E27FC236}">
                  <a16:creationId xmlns:a16="http://schemas.microsoft.com/office/drawing/2014/main" id="{BFA9EFED-3EEB-423D-9A9C-C756FF893314}"/>
                </a:ext>
              </a:extLst>
            </p:cNvPr>
            <p:cNvCxnSpPr>
              <a:cxnSpLocks/>
            </p:cNvCxnSpPr>
            <p:nvPr/>
          </p:nvCxnSpPr>
          <p:spPr bwMode="black">
            <a:xfrm>
              <a:off x="1259954" y="6637976"/>
              <a:ext cx="245424" cy="245424"/>
            </a:xfrm>
            <a:prstGeom prst="line">
              <a:avLst/>
            </a:prstGeom>
            <a:ln w="12700" cap="rnd">
              <a:solidFill>
                <a:sysClr val="window" lastClr="FFFFFF"/>
              </a:solidFill>
            </a:ln>
          </p:spPr>
        </p:cxnSp>
        <p:cxnSp>
          <p:nvCxnSpPr>
            <p:cNvPr id="180" name="Straight Connector 179">
              <a:extLst>
                <a:ext uri="{FF2B5EF4-FFF2-40B4-BE49-F238E27FC236}">
                  <a16:creationId xmlns:a16="http://schemas.microsoft.com/office/drawing/2014/main" id="{B8358EE3-F9D3-45DB-8B7F-033E664726F5}"/>
                </a:ext>
              </a:extLst>
            </p:cNvPr>
            <p:cNvCxnSpPr>
              <a:cxnSpLocks/>
            </p:cNvCxnSpPr>
            <p:nvPr/>
          </p:nvCxnSpPr>
          <p:spPr bwMode="black">
            <a:xfrm>
              <a:off x="844497" y="6637976"/>
              <a:ext cx="245424" cy="245424"/>
            </a:xfrm>
            <a:prstGeom prst="line">
              <a:avLst/>
            </a:prstGeom>
            <a:ln w="12700" cap="rnd">
              <a:solidFill>
                <a:sysClr val="window" lastClr="FFFFFF"/>
              </a:solidFill>
            </a:ln>
          </p:spPr>
        </p:cxnSp>
        <p:cxnSp>
          <p:nvCxnSpPr>
            <p:cNvPr id="181" name="Straight Connector 180">
              <a:extLst>
                <a:ext uri="{FF2B5EF4-FFF2-40B4-BE49-F238E27FC236}">
                  <a16:creationId xmlns:a16="http://schemas.microsoft.com/office/drawing/2014/main" id="{75CD104E-4DA4-44A4-BBE0-967A4C960D4B}"/>
                </a:ext>
              </a:extLst>
            </p:cNvPr>
            <p:cNvCxnSpPr>
              <a:cxnSpLocks/>
            </p:cNvCxnSpPr>
            <p:nvPr/>
          </p:nvCxnSpPr>
          <p:spPr bwMode="black">
            <a:xfrm>
              <a:off x="636769" y="6637976"/>
              <a:ext cx="245424" cy="245424"/>
            </a:xfrm>
            <a:prstGeom prst="line">
              <a:avLst/>
            </a:prstGeom>
            <a:ln w="12700" cap="rnd">
              <a:solidFill>
                <a:sysClr val="window" lastClr="FFFFFF"/>
              </a:solidFill>
            </a:ln>
          </p:spPr>
        </p:cxnSp>
      </p:grpSp>
      <p:pic>
        <p:nvPicPr>
          <p:cNvPr id="51" name="Graphic 50">
            <a:extLst>
              <a:ext uri="{FF2B5EF4-FFF2-40B4-BE49-F238E27FC236}">
                <a16:creationId xmlns:a16="http://schemas.microsoft.com/office/drawing/2014/main" id="{8F752F83-B8D8-450B-9B10-0DB5F419423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768417" y="6398745"/>
            <a:ext cx="1737783" cy="232711"/>
          </a:xfrm>
          <a:prstGeom prst="rect">
            <a:avLst/>
          </a:prstGeom>
        </p:spPr>
      </p:pic>
      <p:sp>
        <p:nvSpPr>
          <p:cNvPr id="50" name="Oval 49">
            <a:extLst>
              <a:ext uri="{FF2B5EF4-FFF2-40B4-BE49-F238E27FC236}">
                <a16:creationId xmlns:a16="http://schemas.microsoft.com/office/drawing/2014/main" id="{670513D4-6EFE-45D9-BD81-C4CAD6F80632}"/>
              </a:ext>
            </a:extLst>
          </p:cNvPr>
          <p:cNvSpPr/>
          <p:nvPr/>
        </p:nvSpPr>
        <p:spPr bwMode="black">
          <a:xfrm>
            <a:off x="844498" y="3730956"/>
            <a:ext cx="218426" cy="218426"/>
          </a:xfrm>
          <a:prstGeom prst="ellipse">
            <a:avLst/>
          </a:prstGeom>
          <a:ln w="12700" cap="rnd">
            <a:solidFill>
              <a:sysClr val="window" lastClr="FFFFFF">
                <a:alpha val="70000"/>
              </a:sysClr>
            </a:solidFill>
          </a:ln>
        </p:spPr>
        <p:txBody>
          <a:bodyPr wrap="square" lIns="0" tIns="0" rIns="0" bIns="0" rtlCol="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black"/>
              </a:solidFill>
              <a:effectLst/>
              <a:uLnTx/>
              <a:uFillTx/>
              <a:hlinkClick r:id="rId2"/>
            </a:endParaRPr>
          </a:p>
        </p:txBody>
      </p:sp>
      <p:sp>
        <p:nvSpPr>
          <p:cNvPr id="52" name="Rectangle 51">
            <a:extLst>
              <a:ext uri="{FF2B5EF4-FFF2-40B4-BE49-F238E27FC236}">
                <a16:creationId xmlns:a16="http://schemas.microsoft.com/office/drawing/2014/main" id="{B4BC3249-4DA6-2748-8AD1-20A3AD7EE910}"/>
              </a:ext>
            </a:extLst>
          </p:cNvPr>
          <p:cNvSpPr/>
          <p:nvPr/>
        </p:nvSpPr>
        <p:spPr>
          <a:xfrm>
            <a:off x="10836946" y="87136"/>
            <a:ext cx="1338508" cy="181868"/>
          </a:xfrm>
          <a:prstGeom prst="rect">
            <a:avLst/>
          </a:prstGeom>
        </p:spPr>
        <p:txBody>
          <a:bodyPr wrap="none">
            <a:noAutofit/>
          </a:bodyPr>
          <a:lstStyle/>
          <a:p>
            <a:pPr lvl="0" algn="r"/>
            <a:r>
              <a:rPr lang="en-US" sz="700" b="0" i="0" kern="1200" spc="120" baseline="0" dirty="0">
                <a:solidFill>
                  <a:schemeClr val="bg1"/>
                </a:solidFill>
                <a:effectLst/>
                <a:latin typeface="+mn-lt"/>
                <a:ea typeface="+mn-ea"/>
                <a:cs typeface="+mn-cs"/>
              </a:rPr>
              <a:t>© 2020 SPLUNK INC.</a:t>
            </a:r>
            <a:endParaRPr lang="en-US" sz="700" spc="120" baseline="0" dirty="0">
              <a:solidFill>
                <a:schemeClr val="bg1"/>
              </a:solidFill>
            </a:endParaRPr>
          </a:p>
        </p:txBody>
      </p:sp>
    </p:spTree>
    <p:extLst>
      <p:ext uri="{BB962C8B-B14F-4D97-AF65-F5344CB8AC3E}">
        <p14:creationId xmlns:p14="http://schemas.microsoft.com/office/powerpoint/2010/main" val="1391177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preserve="1">
  <p:cSld name="Thank You">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1" name="TextBox 20">
            <a:extLst>
              <a:ext uri="{FF2B5EF4-FFF2-40B4-BE49-F238E27FC236}">
                <a16:creationId xmlns:a16="http://schemas.microsoft.com/office/drawing/2014/main" id="{CC629F7C-83A6-4724-B52C-9E2357C28B66}"/>
              </a:ext>
            </a:extLst>
          </p:cNvPr>
          <p:cNvSpPr txBox="1"/>
          <p:nvPr/>
        </p:nvSpPr>
        <p:spPr bwMode="black">
          <a:xfrm>
            <a:off x="2650628" y="2936558"/>
            <a:ext cx="6890744" cy="984885"/>
          </a:xfrm>
          <a:prstGeom prst="rect">
            <a:avLst/>
          </a:prstGeom>
          <a:noFill/>
        </p:spPr>
        <p:txBody>
          <a:bodyPr wrap="square" lIns="0" tIns="0" rIns="0" bIns="0" rtlCol="0">
            <a:spAutoFit/>
          </a:bodyPr>
          <a:lstStyle/>
          <a:p>
            <a:pPr algn="ctr">
              <a:lnSpc>
                <a:spcPct val="80000"/>
              </a:lnSpc>
            </a:pPr>
            <a:r>
              <a:rPr lang="en-US" sz="8000" b="1" spc="-150" dirty="0">
                <a:solidFill>
                  <a:schemeClr val="bg1"/>
                </a:solidFill>
                <a:latin typeface="+mj-lt"/>
              </a:rPr>
              <a:t>Thank You</a:t>
            </a:r>
          </a:p>
        </p:txBody>
      </p:sp>
      <p:pic>
        <p:nvPicPr>
          <p:cNvPr id="14" name="Graphic 13">
            <a:extLst>
              <a:ext uri="{FF2B5EF4-FFF2-40B4-BE49-F238E27FC236}">
                <a16:creationId xmlns:a16="http://schemas.microsoft.com/office/drawing/2014/main" id="{F6DFCD5A-D97F-466E-A142-42B262A3E7A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bwMode="black">
          <a:xfrm>
            <a:off x="7492006" y="5740400"/>
            <a:ext cx="4014194" cy="537553"/>
          </a:xfrm>
          <a:prstGeom prst="rect">
            <a:avLst/>
          </a:prstGeom>
        </p:spPr>
      </p:pic>
      <p:sp>
        <p:nvSpPr>
          <p:cNvPr id="4" name="Rectangle 3">
            <a:extLst>
              <a:ext uri="{FF2B5EF4-FFF2-40B4-BE49-F238E27FC236}">
                <a16:creationId xmlns:a16="http://schemas.microsoft.com/office/drawing/2014/main" id="{BD40974A-56F2-774E-8BBB-A4798CF7F039}"/>
              </a:ext>
            </a:extLst>
          </p:cNvPr>
          <p:cNvSpPr/>
          <p:nvPr/>
        </p:nvSpPr>
        <p:spPr>
          <a:xfrm>
            <a:off x="10836946" y="87136"/>
            <a:ext cx="1338508" cy="181868"/>
          </a:xfrm>
          <a:prstGeom prst="rect">
            <a:avLst/>
          </a:prstGeom>
        </p:spPr>
        <p:txBody>
          <a:bodyPr wrap="none">
            <a:noAutofit/>
          </a:bodyPr>
          <a:lstStyle/>
          <a:p>
            <a:pPr lvl="0" algn="r"/>
            <a:r>
              <a:rPr lang="en-US" sz="700" b="0" i="0" kern="1200" spc="120" baseline="0" dirty="0">
                <a:solidFill>
                  <a:schemeClr val="bg1"/>
                </a:solidFill>
                <a:effectLst/>
                <a:latin typeface="+mn-lt"/>
                <a:ea typeface="+mn-ea"/>
                <a:cs typeface="+mn-cs"/>
              </a:rPr>
              <a:t>© 2020 SPLUNK INC.</a:t>
            </a:r>
            <a:endParaRPr lang="en-US" sz="700" spc="120" baseline="0" dirty="0">
              <a:solidFill>
                <a:schemeClr val="bg1"/>
              </a:solidFill>
            </a:endParaRPr>
          </a:p>
        </p:txBody>
      </p:sp>
    </p:spTree>
    <p:extLst>
      <p:ext uri="{BB962C8B-B14F-4D97-AF65-F5344CB8AC3E}">
        <p14:creationId xmlns:p14="http://schemas.microsoft.com/office/powerpoint/2010/main" val="1640059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p:cSld name="1_Title Slide">
    <p:bg bwMode="auto">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bwMode="white">
          <a:xfrm>
            <a:off x="675282" y="316680"/>
            <a:ext cx="10778781" cy="2873153"/>
          </a:xfrm>
        </p:spPr>
        <p:txBody>
          <a:bodyPr anchor="b" anchorCtr="0">
            <a:noAutofit/>
          </a:bodyPr>
          <a:lstStyle>
            <a:lvl1pPr algn="l">
              <a:lnSpc>
                <a:spcPct val="100000"/>
              </a:lnSpc>
              <a:defRPr sz="5400" b="0" baseline="0"/>
            </a:lvl1pPr>
          </a:lstStyle>
          <a:p>
            <a:r>
              <a:rPr lang="en-US" dirty="0"/>
              <a:t>Presentation Title</a:t>
            </a:r>
          </a:p>
        </p:txBody>
      </p:sp>
      <p:sp>
        <p:nvSpPr>
          <p:cNvPr id="21" name="Text Placeholder 20"/>
          <p:cNvSpPr>
            <a:spLocks noGrp="1"/>
          </p:cNvSpPr>
          <p:nvPr>
            <p:ph type="body" sz="quarter" idx="12" hasCustomPrompt="1"/>
          </p:nvPr>
        </p:nvSpPr>
        <p:spPr bwMode="white">
          <a:xfrm>
            <a:off x="675282" y="3380287"/>
            <a:ext cx="7128442" cy="988280"/>
          </a:xfrm>
        </p:spPr>
        <p:txBody>
          <a:bodyPr tIns="0" bIns="91440" anchor="t"/>
          <a:lstStyle>
            <a:lvl1pPr marL="0" indent="0" algn="l">
              <a:buFontTx/>
              <a:buNone/>
              <a:defRPr sz="2800" baseline="0"/>
            </a:lvl1pPr>
            <a:lvl2pPr marL="457200" indent="0" algn="l">
              <a:buFontTx/>
              <a:buNone/>
              <a:defRPr/>
            </a:lvl2pPr>
            <a:lvl3pPr marL="914400" indent="0" algn="l">
              <a:buFontTx/>
              <a:buNone/>
              <a:defRPr/>
            </a:lvl3pPr>
            <a:lvl4pPr marL="1371600" indent="0" algn="l">
              <a:buFontTx/>
              <a:buNone/>
              <a:defRPr/>
            </a:lvl4pPr>
            <a:lvl5pPr algn="l">
              <a:buFontTx/>
              <a:buNone/>
              <a:defRPr/>
            </a:lvl5pPr>
          </a:lstStyle>
          <a:p>
            <a:pPr lvl="0"/>
            <a:r>
              <a:rPr lang="en-US" dirty="0"/>
              <a:t>Possible Sub-Head Information on One, Two, or Even Three Lines</a:t>
            </a:r>
          </a:p>
        </p:txBody>
      </p:sp>
      <p:sp>
        <p:nvSpPr>
          <p:cNvPr id="25" name="Text Placeholder 24"/>
          <p:cNvSpPr>
            <a:spLocks noGrp="1"/>
          </p:cNvSpPr>
          <p:nvPr>
            <p:ph type="body" sz="quarter" idx="14" hasCustomPrompt="1"/>
          </p:nvPr>
        </p:nvSpPr>
        <p:spPr bwMode="white">
          <a:xfrm>
            <a:off x="675283" y="4392114"/>
            <a:ext cx="7128442" cy="651886"/>
          </a:xfrm>
        </p:spPr>
        <p:txBody>
          <a:bodyPr>
            <a:noAutofit/>
          </a:bodyPr>
          <a:lstStyle>
            <a:lvl1pPr marL="0" indent="0">
              <a:buFontTx/>
              <a:buNone/>
              <a:defRPr sz="2000" b="0" baseline="0"/>
            </a:lvl1pPr>
          </a:lstStyle>
          <a:p>
            <a:pPr marL="346075" marR="0" lvl="0" indent="-346075" algn="l" defTabSz="914400" rtl="0" eaLnBrk="1" fontAlgn="auto" latinLnBrk="0" hangingPunct="1">
              <a:lnSpc>
                <a:spcPct val="90000"/>
              </a:lnSpc>
              <a:spcBef>
                <a:spcPts val="1000"/>
              </a:spcBef>
              <a:spcAft>
                <a:spcPts val="0"/>
              </a:spcAft>
              <a:buClr>
                <a:srgbClr val="63A70A"/>
              </a:buClr>
              <a:buSzPct val="70000"/>
              <a:buFont typeface=".LucidaGrandeUI" charset="0"/>
              <a:buNone/>
              <a:tabLst/>
              <a:defRPr/>
            </a:pPr>
            <a:r>
              <a:rPr lang="en-US" dirty="0"/>
              <a:t>Presenter’s Name  |  Title &amp; Specialization</a:t>
            </a:r>
          </a:p>
        </p:txBody>
      </p:sp>
      <p:sp>
        <p:nvSpPr>
          <p:cNvPr id="56" name="Text Placeholder 24"/>
          <p:cNvSpPr>
            <a:spLocks noGrp="1"/>
          </p:cNvSpPr>
          <p:nvPr>
            <p:ph type="body" sz="quarter" idx="15" hasCustomPrompt="1"/>
          </p:nvPr>
        </p:nvSpPr>
        <p:spPr bwMode="white">
          <a:xfrm>
            <a:off x="675283" y="5067547"/>
            <a:ext cx="7128442" cy="651886"/>
          </a:xfrm>
        </p:spPr>
        <p:txBody>
          <a:bodyPr>
            <a:noAutofit/>
          </a:bodyPr>
          <a:lstStyle>
            <a:lvl1pPr marL="346075" marR="0" indent="-346075" algn="l" defTabSz="914400" rtl="0" eaLnBrk="1" fontAlgn="auto" latinLnBrk="0" hangingPunct="1">
              <a:lnSpc>
                <a:spcPct val="90000"/>
              </a:lnSpc>
              <a:spcBef>
                <a:spcPts val="1000"/>
              </a:spcBef>
              <a:spcAft>
                <a:spcPts val="0"/>
              </a:spcAft>
              <a:buClr>
                <a:srgbClr val="63A70A"/>
              </a:buClr>
              <a:buSzPct val="70000"/>
              <a:buFont typeface=".LucidaGrandeUI" charset="0"/>
              <a:buNone/>
              <a:tabLst/>
              <a:defRPr sz="1800" b="0" baseline="0"/>
            </a:lvl1pPr>
          </a:lstStyle>
          <a:p>
            <a:pPr marL="346075" marR="0" lvl="0" indent="-346075" algn="l" defTabSz="914400" rtl="0" eaLnBrk="1" fontAlgn="auto" latinLnBrk="0" hangingPunct="1">
              <a:lnSpc>
                <a:spcPct val="90000"/>
              </a:lnSpc>
              <a:spcBef>
                <a:spcPts val="1000"/>
              </a:spcBef>
              <a:spcAft>
                <a:spcPts val="0"/>
              </a:spcAft>
              <a:buClr>
                <a:srgbClr val="63A70A"/>
              </a:buClr>
              <a:buSzPct val="70000"/>
              <a:buFont typeface=".LucidaGrandeUI" charset="0"/>
              <a:buNone/>
              <a:tabLst/>
              <a:defRPr/>
            </a:pPr>
            <a:r>
              <a:rPr lang="en-US" dirty="0"/>
              <a:t>Date  |  Version</a:t>
            </a:r>
          </a:p>
        </p:txBody>
      </p:sp>
    </p:spTree>
    <p:extLst>
      <p:ext uri="{BB962C8B-B14F-4D97-AF65-F5344CB8AC3E}">
        <p14:creationId xmlns:p14="http://schemas.microsoft.com/office/powerpoint/2010/main" val="36459776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2" name="Content Placeholder 21"/>
          <p:cNvSpPr>
            <a:spLocks noGrp="1"/>
          </p:cNvSpPr>
          <p:nvPr>
            <p:ph sz="quarter" idx="10"/>
          </p:nvPr>
        </p:nvSpPr>
        <p:spPr>
          <a:xfrm>
            <a:off x="456063" y="1280629"/>
            <a:ext cx="11279872" cy="46232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6" name="Subtitle 2"/>
          <p:cNvSpPr>
            <a:spLocks noGrp="1"/>
          </p:cNvSpPr>
          <p:nvPr>
            <p:ph type="subTitle" idx="12"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extLst>
      <p:ext uri="{BB962C8B-B14F-4D97-AF65-F5344CB8AC3E}">
        <p14:creationId xmlns:p14="http://schemas.microsoft.com/office/powerpoint/2010/main" val="2608020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p:cSld name="1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4"/>
          <p:cNvSpPr>
            <a:spLocks noGrp="1"/>
          </p:cNvSpPr>
          <p:nvPr>
            <p:ph type="title" hasCustomPrompt="1"/>
          </p:nvPr>
        </p:nvSpPr>
        <p:spPr>
          <a:xfrm>
            <a:off x="4274417" y="976690"/>
            <a:ext cx="6500147" cy="2832714"/>
          </a:xfrm>
          <a:prstGeom prst="rect">
            <a:avLst/>
          </a:prstGeom>
        </p:spPr>
        <p:txBody>
          <a:bodyPr anchor="b" anchorCtr="0">
            <a:noAutofit/>
          </a:bodyPr>
          <a:lstStyle>
            <a:lvl1pPr algn="r">
              <a:defRPr sz="4800"/>
            </a:lvl1pPr>
          </a:lstStyle>
          <a:p>
            <a:r>
              <a:rPr lang="en-US" dirty="0"/>
              <a:t>Subject: Section Title</a:t>
            </a:r>
          </a:p>
        </p:txBody>
      </p:sp>
      <p:sp>
        <p:nvSpPr>
          <p:cNvPr id="7" name="Subtitle 2"/>
          <p:cNvSpPr>
            <a:spLocks noGrp="1"/>
          </p:cNvSpPr>
          <p:nvPr>
            <p:ph type="subTitle" idx="1" hasCustomPrompt="1"/>
          </p:nvPr>
        </p:nvSpPr>
        <p:spPr>
          <a:xfrm>
            <a:off x="4274418" y="4152391"/>
            <a:ext cx="6500147" cy="1197592"/>
          </a:xfrm>
          <a:prstGeom prst="rect">
            <a:avLst/>
          </a:prstGeom>
        </p:spPr>
        <p:txBody>
          <a:bodyPr/>
          <a:lstStyle>
            <a:lvl1pPr marL="0" indent="0" algn="r">
              <a:buNone/>
              <a:defRPr sz="2000" b="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a:t>
            </a:r>
            <a:br>
              <a:rPr lang="en-US" dirty="0"/>
            </a:br>
            <a:r>
              <a:rPr lang="en-US" dirty="0"/>
              <a:t>Context and Topic</a:t>
            </a:r>
          </a:p>
        </p:txBody>
      </p:sp>
    </p:spTree>
    <p:extLst>
      <p:ext uri="{BB962C8B-B14F-4D97-AF65-F5344CB8AC3E}">
        <p14:creationId xmlns:p14="http://schemas.microsoft.com/office/powerpoint/2010/main" val="7989465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p:cSld name="1_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6062" y="1379621"/>
            <a:ext cx="5349240" cy="4524256"/>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sz="half" idx="12"/>
          </p:nvPr>
        </p:nvSpPr>
        <p:spPr>
          <a:xfrm>
            <a:off x="6386697" y="1379621"/>
            <a:ext cx="5349240" cy="4524256"/>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2" name="Subtitle 2"/>
          <p:cNvSpPr>
            <a:spLocks noGrp="1"/>
          </p:cNvSpPr>
          <p:nvPr>
            <p:ph type="subTitle" idx="13"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extLst>
      <p:ext uri="{BB962C8B-B14F-4D97-AF65-F5344CB8AC3E}">
        <p14:creationId xmlns:p14="http://schemas.microsoft.com/office/powerpoint/2010/main" val="2062102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p:cSld name="No Footer">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456063" y="310393"/>
            <a:ext cx="11279875" cy="443587"/>
          </a:xfrm>
        </p:spPr>
        <p:txBody>
          <a:bodyPr/>
          <a:lstStyle/>
          <a:p>
            <a:r>
              <a:rPr lang="en-US" dirty="0"/>
              <a:t>Subject: Slide Title</a:t>
            </a:r>
          </a:p>
        </p:txBody>
      </p:sp>
      <p:sp>
        <p:nvSpPr>
          <p:cNvPr id="7" name="Subtitle 2"/>
          <p:cNvSpPr>
            <a:spLocks noGrp="1"/>
          </p:cNvSpPr>
          <p:nvPr>
            <p:ph type="subTitle" idx="14" hasCustomPrompt="1"/>
          </p:nvPr>
        </p:nvSpPr>
        <p:spPr>
          <a:xfrm>
            <a:off x="456065" y="880004"/>
            <a:ext cx="11279873" cy="274600"/>
          </a:xfrm>
        </p:spPr>
        <p:txBody>
          <a:bodyPr tIns="0"/>
          <a:lstStyle>
            <a:lvl1pPr marL="0" indent="0" algn="ctr">
              <a:buNone/>
              <a:defRPr sz="2400">
                <a:solidFill>
                  <a:schemeClr val="accent3"/>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dirty="0"/>
              <a:t>A Subhead Would Help Explain Context and Topic</a:t>
            </a:r>
          </a:p>
        </p:txBody>
      </p:sp>
    </p:spTree>
    <p:extLst>
      <p:ext uri="{BB962C8B-B14F-4D97-AF65-F5344CB8AC3E}">
        <p14:creationId xmlns:p14="http://schemas.microsoft.com/office/powerpoint/2010/main" val="884381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99.xml><?xml version="1.0" encoding="utf-8"?>
<p:sldLayout xmlns:a="http://schemas.openxmlformats.org/drawingml/2006/main" xmlns:r="http://schemas.openxmlformats.org/officeDocument/2006/relationships" xmlns:p="http://schemas.openxmlformats.org/presentationml/2006/main">
  <p:cSld name="1_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6064" y="1401330"/>
            <a:ext cx="5355906" cy="673578"/>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p:cNvSpPr>
            <a:spLocks noGrp="1"/>
          </p:cNvSpPr>
          <p:nvPr>
            <p:ph type="body" sz="quarter" idx="3"/>
          </p:nvPr>
        </p:nvSpPr>
        <p:spPr>
          <a:xfrm>
            <a:off x="6386696" y="1401330"/>
            <a:ext cx="5349240" cy="673578"/>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Content Placeholder 2"/>
          <p:cNvSpPr>
            <a:spLocks noGrp="1"/>
          </p:cNvSpPr>
          <p:nvPr>
            <p:ph sz="half" idx="10"/>
          </p:nvPr>
        </p:nvSpPr>
        <p:spPr>
          <a:xfrm>
            <a:off x="456062" y="1961304"/>
            <a:ext cx="5349240" cy="394257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sz="half" idx="11"/>
          </p:nvPr>
        </p:nvSpPr>
        <p:spPr>
          <a:xfrm>
            <a:off x="6386696" y="1961304"/>
            <a:ext cx="5349240" cy="394257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2" name="Subtitle 2"/>
          <p:cNvSpPr>
            <a:spLocks noGrp="1"/>
          </p:cNvSpPr>
          <p:nvPr>
            <p:ph type="subTitle" idx="12"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extLst>
      <p:ext uri="{BB962C8B-B14F-4D97-AF65-F5344CB8AC3E}">
        <p14:creationId xmlns:p14="http://schemas.microsoft.com/office/powerpoint/2010/main" val="2975374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image" Target="../media/image1.emf"/><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64.xml"/><Relationship Id="rId18" Type="http://schemas.openxmlformats.org/officeDocument/2006/relationships/slideLayout" Target="../slideLayouts/slideLayout69.xml"/><Relationship Id="rId26" Type="http://schemas.openxmlformats.org/officeDocument/2006/relationships/slideLayout" Target="../slideLayouts/slideLayout77.xml"/><Relationship Id="rId39" Type="http://schemas.openxmlformats.org/officeDocument/2006/relationships/slideLayout" Target="../slideLayouts/slideLayout90.xml"/><Relationship Id="rId21" Type="http://schemas.openxmlformats.org/officeDocument/2006/relationships/slideLayout" Target="../slideLayouts/slideLayout72.xml"/><Relationship Id="rId34" Type="http://schemas.openxmlformats.org/officeDocument/2006/relationships/slideLayout" Target="../slideLayouts/slideLayout85.xml"/><Relationship Id="rId42" Type="http://schemas.openxmlformats.org/officeDocument/2006/relationships/slideLayout" Target="../slideLayouts/slideLayout93.xml"/><Relationship Id="rId47" Type="http://schemas.openxmlformats.org/officeDocument/2006/relationships/slideLayout" Target="../slideLayouts/slideLayout98.xml"/><Relationship Id="rId50" Type="http://schemas.openxmlformats.org/officeDocument/2006/relationships/image" Target="../media/image13.jpg"/><Relationship Id="rId7" Type="http://schemas.openxmlformats.org/officeDocument/2006/relationships/slideLayout" Target="../slideLayouts/slideLayout58.xml"/><Relationship Id="rId2" Type="http://schemas.openxmlformats.org/officeDocument/2006/relationships/slideLayout" Target="../slideLayouts/slideLayout53.xml"/><Relationship Id="rId16" Type="http://schemas.openxmlformats.org/officeDocument/2006/relationships/slideLayout" Target="../slideLayouts/slideLayout67.xml"/><Relationship Id="rId29" Type="http://schemas.openxmlformats.org/officeDocument/2006/relationships/slideLayout" Target="../slideLayouts/slideLayout80.xml"/><Relationship Id="rId11" Type="http://schemas.openxmlformats.org/officeDocument/2006/relationships/slideLayout" Target="../slideLayouts/slideLayout62.xml"/><Relationship Id="rId24" Type="http://schemas.openxmlformats.org/officeDocument/2006/relationships/slideLayout" Target="../slideLayouts/slideLayout75.xml"/><Relationship Id="rId32" Type="http://schemas.openxmlformats.org/officeDocument/2006/relationships/slideLayout" Target="../slideLayouts/slideLayout83.xml"/><Relationship Id="rId37" Type="http://schemas.openxmlformats.org/officeDocument/2006/relationships/slideLayout" Target="../slideLayouts/slideLayout88.xml"/><Relationship Id="rId40" Type="http://schemas.openxmlformats.org/officeDocument/2006/relationships/slideLayout" Target="../slideLayouts/slideLayout91.xml"/><Relationship Id="rId45" Type="http://schemas.openxmlformats.org/officeDocument/2006/relationships/slideLayout" Target="../slideLayouts/slideLayout96.xml"/><Relationship Id="rId5" Type="http://schemas.openxmlformats.org/officeDocument/2006/relationships/slideLayout" Target="../slideLayouts/slideLayout56.xml"/><Relationship Id="rId15" Type="http://schemas.openxmlformats.org/officeDocument/2006/relationships/slideLayout" Target="../slideLayouts/slideLayout66.xml"/><Relationship Id="rId23" Type="http://schemas.openxmlformats.org/officeDocument/2006/relationships/slideLayout" Target="../slideLayouts/slideLayout74.xml"/><Relationship Id="rId28" Type="http://schemas.openxmlformats.org/officeDocument/2006/relationships/slideLayout" Target="../slideLayouts/slideLayout79.xml"/><Relationship Id="rId36" Type="http://schemas.openxmlformats.org/officeDocument/2006/relationships/slideLayout" Target="../slideLayouts/slideLayout87.xml"/><Relationship Id="rId49" Type="http://schemas.openxmlformats.org/officeDocument/2006/relationships/theme" Target="../theme/theme2.xml"/><Relationship Id="rId10" Type="http://schemas.openxmlformats.org/officeDocument/2006/relationships/slideLayout" Target="../slideLayouts/slideLayout61.xml"/><Relationship Id="rId19" Type="http://schemas.openxmlformats.org/officeDocument/2006/relationships/slideLayout" Target="../slideLayouts/slideLayout70.xml"/><Relationship Id="rId31" Type="http://schemas.openxmlformats.org/officeDocument/2006/relationships/slideLayout" Target="../slideLayouts/slideLayout82.xml"/><Relationship Id="rId44" Type="http://schemas.openxmlformats.org/officeDocument/2006/relationships/slideLayout" Target="../slideLayouts/slideLayout95.xml"/><Relationship Id="rId52" Type="http://schemas.openxmlformats.org/officeDocument/2006/relationships/image" Target="../media/image15.svg"/><Relationship Id="rId4" Type="http://schemas.openxmlformats.org/officeDocument/2006/relationships/slideLayout" Target="../slideLayouts/slideLayout55.xml"/><Relationship Id="rId9" Type="http://schemas.openxmlformats.org/officeDocument/2006/relationships/slideLayout" Target="../slideLayouts/slideLayout60.xml"/><Relationship Id="rId14" Type="http://schemas.openxmlformats.org/officeDocument/2006/relationships/slideLayout" Target="../slideLayouts/slideLayout65.xml"/><Relationship Id="rId22" Type="http://schemas.openxmlformats.org/officeDocument/2006/relationships/slideLayout" Target="../slideLayouts/slideLayout73.xml"/><Relationship Id="rId27" Type="http://schemas.openxmlformats.org/officeDocument/2006/relationships/slideLayout" Target="../slideLayouts/slideLayout78.xml"/><Relationship Id="rId30" Type="http://schemas.openxmlformats.org/officeDocument/2006/relationships/slideLayout" Target="../slideLayouts/slideLayout81.xml"/><Relationship Id="rId35" Type="http://schemas.openxmlformats.org/officeDocument/2006/relationships/slideLayout" Target="../slideLayouts/slideLayout86.xml"/><Relationship Id="rId43" Type="http://schemas.openxmlformats.org/officeDocument/2006/relationships/slideLayout" Target="../slideLayouts/slideLayout94.xml"/><Relationship Id="rId48" Type="http://schemas.openxmlformats.org/officeDocument/2006/relationships/slideLayout" Target="../slideLayouts/slideLayout99.xml"/><Relationship Id="rId8" Type="http://schemas.openxmlformats.org/officeDocument/2006/relationships/slideLayout" Target="../slideLayouts/slideLayout59.xml"/><Relationship Id="rId51" Type="http://schemas.openxmlformats.org/officeDocument/2006/relationships/image" Target="../media/image14.png"/><Relationship Id="rId3" Type="http://schemas.openxmlformats.org/officeDocument/2006/relationships/slideLayout" Target="../slideLayouts/slideLayout54.xml"/><Relationship Id="rId12" Type="http://schemas.openxmlformats.org/officeDocument/2006/relationships/slideLayout" Target="../slideLayouts/slideLayout63.xml"/><Relationship Id="rId17" Type="http://schemas.openxmlformats.org/officeDocument/2006/relationships/slideLayout" Target="../slideLayouts/slideLayout68.xml"/><Relationship Id="rId25" Type="http://schemas.openxmlformats.org/officeDocument/2006/relationships/slideLayout" Target="../slideLayouts/slideLayout76.xml"/><Relationship Id="rId33" Type="http://schemas.openxmlformats.org/officeDocument/2006/relationships/slideLayout" Target="../slideLayouts/slideLayout84.xml"/><Relationship Id="rId38" Type="http://schemas.openxmlformats.org/officeDocument/2006/relationships/slideLayout" Target="../slideLayouts/slideLayout89.xml"/><Relationship Id="rId46" Type="http://schemas.openxmlformats.org/officeDocument/2006/relationships/slideLayout" Target="../slideLayouts/slideLayout97.xml"/><Relationship Id="rId20" Type="http://schemas.openxmlformats.org/officeDocument/2006/relationships/slideLayout" Target="../slideLayouts/slideLayout71.xml"/><Relationship Id="rId41" Type="http://schemas.openxmlformats.org/officeDocument/2006/relationships/slideLayout" Target="../slideLayouts/slideLayout92.xml"/><Relationship Id="rId1" Type="http://schemas.openxmlformats.org/officeDocument/2006/relationships/slideLayout" Target="../slideLayouts/slideLayout52.xml"/><Relationship Id="rId6" Type="http://schemas.openxmlformats.org/officeDocument/2006/relationships/slideLayout" Target="../slideLayouts/slideLayout5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p:nvPicPr>
        <p:blipFill>
          <a:blip r:embed="rId53"/>
          <a:stretch>
            <a:fillRect/>
          </a:stretch>
        </p:blipFill>
        <p:spPr>
          <a:xfrm>
            <a:off x="9745665" y="6368577"/>
            <a:ext cx="2140265" cy="297553"/>
          </a:xfrm>
          <a:prstGeom prst="rect">
            <a:avLst/>
          </a:prstGeom>
        </p:spPr>
      </p:pic>
      <p:pic>
        <p:nvPicPr>
          <p:cNvPr id="109" name="Picture 108"/>
          <p:cNvPicPr>
            <a:picLocks noChangeAspect="1"/>
          </p:cNvPicPr>
          <p:nvPr/>
        </p:nvPicPr>
        <p:blipFill>
          <a:blip r:embed="rId54"/>
          <a:stretch>
            <a:fillRect/>
          </a:stretch>
        </p:blipFill>
        <p:spPr>
          <a:xfrm>
            <a:off x="0" y="0"/>
            <a:ext cx="12192000" cy="6858000"/>
          </a:xfrm>
          <a:prstGeom prst="rect">
            <a:avLst/>
          </a:prstGeom>
        </p:spPr>
      </p:pic>
      <p:sp>
        <p:nvSpPr>
          <p:cNvPr id="15" name="Title Placeholder 14"/>
          <p:cNvSpPr>
            <a:spLocks noGrp="1"/>
          </p:cNvSpPr>
          <p:nvPr>
            <p:ph type="title"/>
          </p:nvPr>
        </p:nvSpPr>
        <p:spPr>
          <a:xfrm>
            <a:off x="456063" y="310393"/>
            <a:ext cx="11279874" cy="899929"/>
          </a:xfrm>
          <a:prstGeom prst="rect">
            <a:avLst/>
          </a:prstGeom>
        </p:spPr>
        <p:txBody>
          <a:bodyPr vert="horz" lIns="0" tIns="82296" rIns="0" bIns="0" rtlCol="0" anchor="t" anchorCtr="0">
            <a:noAutofit/>
          </a:bodyPr>
          <a:lstStyle/>
          <a:p>
            <a:r>
              <a:rPr lang="en-US"/>
              <a:t>Click to edit Master title style</a:t>
            </a:r>
            <a:endParaRPr lang="en-US" dirty="0"/>
          </a:p>
        </p:txBody>
      </p:sp>
      <p:sp>
        <p:nvSpPr>
          <p:cNvPr id="16" name="Text Placeholder 15"/>
          <p:cNvSpPr>
            <a:spLocks noGrp="1"/>
          </p:cNvSpPr>
          <p:nvPr>
            <p:ph type="body" idx="1"/>
          </p:nvPr>
        </p:nvSpPr>
        <p:spPr>
          <a:xfrm>
            <a:off x="456063" y="1270405"/>
            <a:ext cx="11279872" cy="4633471"/>
          </a:xfrm>
          <a:prstGeom prst="rect">
            <a:avLst/>
          </a:prstGeom>
        </p:spPr>
        <p:txBody>
          <a:bodyPr vert="horz" lIns="0" tIns="182880" rIns="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Box 6"/>
          <p:cNvSpPr txBox="1"/>
          <p:nvPr/>
        </p:nvSpPr>
        <p:spPr>
          <a:xfrm>
            <a:off x="7153835" y="34865"/>
            <a:ext cx="5033862" cy="215444"/>
          </a:xfrm>
          <a:prstGeom prst="rect">
            <a:avLst/>
          </a:prstGeom>
          <a:noFill/>
        </p:spPr>
        <p:txBody>
          <a:bodyPr wrap="square" rtlCol="0">
            <a:spAutoFit/>
          </a:bodyPr>
          <a:lstStyle/>
          <a:p>
            <a:pPr algn="r"/>
            <a:r>
              <a:rPr lang="en-US" sz="800" cap="all" spc="100" dirty="0">
                <a:solidFill>
                  <a:schemeClr val="accent2">
                    <a:lumMod val="75000"/>
                  </a:schemeClr>
                </a:solidFill>
              </a:rPr>
              <a:t>© 2020 Splunk Inc.</a:t>
            </a:r>
          </a:p>
        </p:txBody>
      </p:sp>
      <p:sp>
        <p:nvSpPr>
          <p:cNvPr id="9" name="TextBox 8"/>
          <p:cNvSpPr txBox="1"/>
          <p:nvPr/>
        </p:nvSpPr>
        <p:spPr>
          <a:xfrm>
            <a:off x="6696635" y="-4847862"/>
            <a:ext cx="5491061" cy="215444"/>
          </a:xfrm>
          <a:prstGeom prst="rect">
            <a:avLst/>
          </a:prstGeom>
          <a:noFill/>
        </p:spPr>
        <p:txBody>
          <a:bodyPr wrap="square" rtlCol="0">
            <a:spAutoFit/>
          </a:bodyPr>
          <a:lstStyle/>
          <a:p>
            <a:pPr algn="r"/>
            <a:r>
              <a:rPr lang="en-US" sz="800" cap="all" spc="100" dirty="0">
                <a:solidFill>
                  <a:srgbClr val="515151"/>
                </a:solidFill>
              </a:rPr>
              <a:t>© 2017 Splunk Inc. Confidential information. Do not distribute.</a:t>
            </a:r>
          </a:p>
        </p:txBody>
      </p:sp>
    </p:spTree>
    <p:extLst>
      <p:ext uri="{BB962C8B-B14F-4D97-AF65-F5344CB8AC3E}">
        <p14:creationId xmlns:p14="http://schemas.microsoft.com/office/powerpoint/2010/main" val="923646196"/>
      </p:ext>
    </p:extLst>
  </p:cSld>
  <p:clrMap bg1="dk1" tx1="lt1" bg2="dk2" tx2="lt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 id="2147483732" r:id="rId12"/>
    <p:sldLayoutId id="2147483733" r:id="rId13"/>
    <p:sldLayoutId id="2147483734" r:id="rId14"/>
    <p:sldLayoutId id="2147483735" r:id="rId15"/>
    <p:sldLayoutId id="2147483736" r:id="rId16"/>
    <p:sldLayoutId id="2147483737" r:id="rId17"/>
    <p:sldLayoutId id="2147483738" r:id="rId18"/>
    <p:sldLayoutId id="2147483740" r:id="rId19"/>
    <p:sldLayoutId id="2147483741" r:id="rId20"/>
    <p:sldLayoutId id="2147483742" r:id="rId21"/>
    <p:sldLayoutId id="2147483743" r:id="rId22"/>
    <p:sldLayoutId id="2147483744" r:id="rId23"/>
    <p:sldLayoutId id="2147483745" r:id="rId24"/>
    <p:sldLayoutId id="2147483746" r:id="rId25"/>
    <p:sldLayoutId id="2147483747" r:id="rId26"/>
    <p:sldLayoutId id="2147483748" r:id="rId27"/>
    <p:sldLayoutId id="2147483749" r:id="rId28"/>
    <p:sldLayoutId id="2147483750" r:id="rId29"/>
    <p:sldLayoutId id="2147483751" r:id="rId30"/>
    <p:sldLayoutId id="2147483752" r:id="rId31"/>
    <p:sldLayoutId id="2147483753" r:id="rId32"/>
    <p:sldLayoutId id="2147483754" r:id="rId33"/>
    <p:sldLayoutId id="2147483755" r:id="rId34"/>
    <p:sldLayoutId id="2147483756" r:id="rId35"/>
    <p:sldLayoutId id="2147483757" r:id="rId36"/>
    <p:sldLayoutId id="2147483758" r:id="rId37"/>
    <p:sldLayoutId id="2147483759" r:id="rId38"/>
    <p:sldLayoutId id="2147483760" r:id="rId39"/>
    <p:sldLayoutId id="2147483761" r:id="rId40"/>
    <p:sldLayoutId id="2147483762" r:id="rId41"/>
    <p:sldLayoutId id="2147483763" r:id="rId42"/>
    <p:sldLayoutId id="2147483764" r:id="rId43"/>
    <p:sldLayoutId id="2147483765" r:id="rId44"/>
    <p:sldLayoutId id="2147483766" r:id="rId45"/>
    <p:sldLayoutId id="2147483767" r:id="rId46"/>
    <p:sldLayoutId id="2147483768" r:id="rId47"/>
    <p:sldLayoutId id="2147483769" r:id="rId48"/>
    <p:sldLayoutId id="2147483778" r:id="rId49"/>
    <p:sldLayoutId id="2147483779" r:id="rId50"/>
    <p:sldLayoutId id="2147483780" r:id="rId5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ctr" defTabSz="914400" rtl="0" eaLnBrk="1" latinLnBrk="0" hangingPunct="1">
        <a:lnSpc>
          <a:spcPct val="86000"/>
        </a:lnSpc>
        <a:spcBef>
          <a:spcPct val="0"/>
        </a:spcBef>
        <a:buNone/>
        <a:tabLst>
          <a:tab pos="3602038" algn="l"/>
        </a:tabLst>
        <a:defRPr sz="3600" b="1" kern="1200">
          <a:solidFill>
            <a:schemeClr val="tx1"/>
          </a:solidFill>
          <a:latin typeface="+mj-lt"/>
          <a:ea typeface="+mj-ea"/>
          <a:cs typeface="+mj-cs"/>
        </a:defRPr>
      </a:lvl1pPr>
    </p:titleStyle>
    <p:bodyStyle>
      <a:lvl1pPr marL="288925" marR="0" indent="-288925" algn="l" defTabSz="914400" rtl="0" eaLnBrk="1" fontAlgn="auto" latinLnBrk="0" hangingPunct="1">
        <a:lnSpc>
          <a:spcPct val="92000"/>
        </a:lnSpc>
        <a:spcBef>
          <a:spcPts val="600"/>
        </a:spcBef>
        <a:spcAft>
          <a:spcPts val="300"/>
        </a:spcAft>
        <a:buClr>
          <a:schemeClr val="accent1"/>
        </a:buClr>
        <a:buSzPct val="70000"/>
        <a:buFont typeface=".LucidaGrandeUI" charset="0"/>
        <a:buChar char="▶"/>
        <a:tabLst/>
        <a:defRPr sz="2400" kern="1200">
          <a:solidFill>
            <a:schemeClr val="tx1"/>
          </a:solidFill>
          <a:latin typeface="+mn-lt"/>
          <a:ea typeface="+mn-ea"/>
          <a:cs typeface="+mn-cs"/>
        </a:defRPr>
      </a:lvl1pPr>
      <a:lvl2pPr marL="509588" marR="0" indent="-231775" algn="l" defTabSz="914400" rtl="0" eaLnBrk="1" fontAlgn="auto" latinLnBrk="0" hangingPunct="1">
        <a:lnSpc>
          <a:spcPct val="95000"/>
        </a:lnSpc>
        <a:spcBef>
          <a:spcPts val="600"/>
        </a:spcBef>
        <a:spcAft>
          <a:spcPts val="300"/>
        </a:spcAft>
        <a:buClr>
          <a:schemeClr val="accent1"/>
        </a:buClr>
        <a:buSzPct val="115000"/>
        <a:buFont typeface="Arial"/>
        <a:buChar char="•"/>
        <a:tabLst/>
        <a:defRPr sz="2000" kern="1200">
          <a:solidFill>
            <a:schemeClr val="tx2"/>
          </a:solidFill>
          <a:latin typeface="+mn-lt"/>
          <a:ea typeface="+mn-ea"/>
          <a:cs typeface="+mn-cs"/>
        </a:defRPr>
      </a:lvl2pPr>
      <a:lvl3pPr marL="741363" marR="0" indent="-231775" algn="l" defTabSz="914400" rtl="0" eaLnBrk="1" fontAlgn="auto" latinLnBrk="0" hangingPunct="1">
        <a:lnSpc>
          <a:spcPct val="95000"/>
        </a:lnSpc>
        <a:spcBef>
          <a:spcPts val="600"/>
        </a:spcBef>
        <a:spcAft>
          <a:spcPts val="300"/>
        </a:spcAft>
        <a:buClr>
          <a:schemeClr val="accent1"/>
        </a:buClr>
        <a:buSzPct val="115000"/>
        <a:buFont typeface="Arial"/>
        <a:buChar char="•"/>
        <a:tabLst/>
        <a:defRPr sz="2000" kern="1200">
          <a:solidFill>
            <a:schemeClr val="tx2"/>
          </a:solidFill>
          <a:latin typeface="+mn-lt"/>
          <a:ea typeface="+mn-ea"/>
          <a:cs typeface="+mn-cs"/>
        </a:defRPr>
      </a:lvl3pPr>
      <a:lvl4pPr marL="971550" marR="0" indent="-230188" algn="l" defTabSz="914400" rtl="0" eaLnBrk="1" fontAlgn="auto" latinLnBrk="0" hangingPunct="1">
        <a:lnSpc>
          <a:spcPct val="95000"/>
        </a:lnSpc>
        <a:spcBef>
          <a:spcPts val="600"/>
        </a:spcBef>
        <a:spcAft>
          <a:spcPts val="300"/>
        </a:spcAft>
        <a:buClr>
          <a:schemeClr val="accent1"/>
        </a:buClr>
        <a:buSzTx/>
        <a:buFont typeface="Arial" panose="020B0604020202020204" pitchFamily="34" charset="0"/>
        <a:buChar char="−"/>
        <a:tabLst/>
        <a:defRPr sz="1600" kern="1200">
          <a:solidFill>
            <a:schemeClr val="tx2"/>
          </a:solidFill>
          <a:latin typeface="+mn-lt"/>
          <a:ea typeface="+mn-ea"/>
          <a:cs typeface="+mn-cs"/>
        </a:defRPr>
      </a:lvl4pPr>
      <a:lvl5pPr marL="0" marR="0" indent="0" algn="l" defTabSz="914400" rtl="0" eaLnBrk="1" fontAlgn="auto" latinLnBrk="0" hangingPunct="1">
        <a:lnSpc>
          <a:spcPct val="95000"/>
        </a:lnSpc>
        <a:spcBef>
          <a:spcPts val="600"/>
        </a:spcBef>
        <a:spcAft>
          <a:spcPts val="300"/>
        </a:spcAft>
        <a:buClr>
          <a:schemeClr val="accent1"/>
        </a:buClr>
        <a:buSzTx/>
        <a:buFont typeface="Arial" panose="020B0604020202020204" pitchFamily="34" charset="0"/>
        <a:buChar char="​"/>
        <a:tabLst/>
        <a:defRPr sz="2000" kern="1200" baseline="0">
          <a:solidFill>
            <a:schemeClr val="accent1"/>
          </a:solidFill>
          <a:latin typeface="+mn-lt"/>
          <a:ea typeface="+mn-ea"/>
          <a:cs typeface="+mn-cs"/>
        </a:defRPr>
      </a:lvl5pPr>
      <a:lvl6pPr marL="3175" indent="-3175" algn="l" defTabSz="914400" rtl="0" eaLnBrk="1" latinLnBrk="0" hangingPunct="1">
        <a:lnSpc>
          <a:spcPct val="95000"/>
        </a:lnSpc>
        <a:spcBef>
          <a:spcPts val="600"/>
        </a:spcBef>
        <a:spcAft>
          <a:spcPts val="300"/>
        </a:spcAft>
        <a:buFont typeface="Arial" panose="020B0604020202020204" pitchFamily="34" charset="0"/>
        <a:buChar char="​"/>
        <a:defRPr sz="2800" b="1" kern="1200">
          <a:solidFill>
            <a:schemeClr val="accent1"/>
          </a:solidFill>
          <a:latin typeface="+mn-lt"/>
          <a:ea typeface="+mn-ea"/>
          <a:cs typeface="+mn-cs"/>
        </a:defRPr>
      </a:lvl6pPr>
      <a:lvl7pPr marL="0" indent="3175" algn="l" defTabSz="914400" rtl="0" eaLnBrk="1" latinLnBrk="0" hangingPunct="1">
        <a:lnSpc>
          <a:spcPct val="95000"/>
        </a:lnSpc>
        <a:spcBef>
          <a:spcPts val="600"/>
        </a:spcBef>
        <a:spcAft>
          <a:spcPts val="300"/>
        </a:spcAft>
        <a:buFont typeface="Arial" panose="020B0604020202020204" pitchFamily="34" charset="0"/>
        <a:buChar char="​"/>
        <a:defRPr sz="2400" kern="1200">
          <a:solidFill>
            <a:schemeClr val="tx1"/>
          </a:solidFill>
          <a:latin typeface="+mn-lt"/>
          <a:ea typeface="+mn-ea"/>
          <a:cs typeface="+mn-cs"/>
        </a:defRPr>
      </a:lvl7pPr>
      <a:lvl8pPr marL="3175" indent="-3175" algn="l" defTabSz="914400" rtl="0" eaLnBrk="1" latinLnBrk="0" hangingPunct="1">
        <a:lnSpc>
          <a:spcPct val="95000"/>
        </a:lnSpc>
        <a:spcBef>
          <a:spcPts val="600"/>
        </a:spcBef>
        <a:spcAft>
          <a:spcPts val="300"/>
        </a:spcAft>
        <a:buFont typeface="Arial" panose="020B0604020202020204" pitchFamily="34" charset="0"/>
        <a:buChar char="​"/>
        <a:defRPr sz="2000" kern="1200">
          <a:solidFill>
            <a:schemeClr val="tx1"/>
          </a:solidFill>
          <a:latin typeface="+mn-lt"/>
          <a:ea typeface="+mn-ea"/>
          <a:cs typeface="+mn-cs"/>
        </a:defRPr>
      </a:lvl8pPr>
      <a:lvl9pPr marL="0" indent="0" algn="l" defTabSz="914400" rtl="0" eaLnBrk="1" latinLnBrk="0" hangingPunct="1">
        <a:lnSpc>
          <a:spcPct val="95000"/>
        </a:lnSpc>
        <a:spcBef>
          <a:spcPts val="600"/>
        </a:spcBef>
        <a:spcAft>
          <a:spcPts val="300"/>
        </a:spcAft>
        <a:buFont typeface="Arial" panose="020B0604020202020204" pitchFamily="34" charset="0"/>
        <a:buNone/>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90">
          <p15:clr>
            <a:srgbClr val="F26B43"/>
          </p15:clr>
        </p15:guide>
        <p15:guide id="2" pos="7393">
          <p15:clr>
            <a:srgbClr val="5ACBF0"/>
          </p15:clr>
        </p15:guide>
        <p15:guide id="3" orient="horz" pos="3857">
          <p15:clr>
            <a:srgbClr val="F26B43"/>
          </p15:clr>
        </p15:guide>
        <p15:guide id="4" orient="horz" pos="612">
          <p15:clr>
            <a:srgbClr val="F26B43"/>
          </p15:clr>
        </p15:guide>
        <p15:guide id="5" pos="286">
          <p15:clr>
            <a:srgbClr val="5ACBF0"/>
          </p15:clr>
        </p15:guide>
        <p15:guide id="7" orient="horz" pos="895">
          <p15:clr>
            <a:srgbClr val="F26B43"/>
          </p15:clr>
        </p15:guide>
        <p15:guide id="8" orient="horz" pos="1037">
          <p15:clr>
            <a:srgbClr val="F26B43"/>
          </p15:clr>
        </p15:guide>
        <p15:guide id="9" orient="horz" pos="1176">
          <p15:clr>
            <a:srgbClr val="F26B43"/>
          </p15:clr>
        </p15:guide>
        <p15:guide id="10" orient="horz" pos="1320">
          <p15:clr>
            <a:srgbClr val="F26B43"/>
          </p15:clr>
        </p15:guide>
        <p15:guide id="11" orient="horz" pos="1458">
          <p15:clr>
            <a:srgbClr val="F26B43"/>
          </p15:clr>
        </p15:guide>
        <p15:guide id="12" orient="horz" pos="1604">
          <p15:clr>
            <a:srgbClr val="F26B43"/>
          </p15:clr>
        </p15:guide>
        <p15:guide id="13" orient="horz" pos="1743">
          <p15:clr>
            <a:srgbClr val="F26B43"/>
          </p15:clr>
        </p15:guide>
        <p15:guide id="14" orient="horz" pos="1882">
          <p15:clr>
            <a:srgbClr val="F26B43"/>
          </p15:clr>
        </p15:guide>
        <p15:guide id="15" orient="horz" pos="2023">
          <p15:clr>
            <a:srgbClr val="F26B43"/>
          </p15:clr>
        </p15:guide>
        <p15:guide id="16" orient="horz" pos="2165">
          <p15:clr>
            <a:srgbClr val="F26B43"/>
          </p15:clr>
        </p15:guide>
        <p15:guide id="17" orient="horz" pos="2309">
          <p15:clr>
            <a:srgbClr val="F26B43"/>
          </p15:clr>
        </p15:guide>
        <p15:guide id="18" orient="horz" pos="2450">
          <p15:clr>
            <a:srgbClr val="F26B43"/>
          </p15:clr>
        </p15:guide>
        <p15:guide id="19" orient="horz" pos="2588">
          <p15:clr>
            <a:srgbClr val="F26B43"/>
          </p15:clr>
        </p15:guide>
        <p15:guide id="20" orient="horz" pos="2729">
          <p15:clr>
            <a:srgbClr val="F26B43"/>
          </p15:clr>
        </p15:guide>
        <p15:guide id="21" orient="horz" pos="2873">
          <p15:clr>
            <a:srgbClr val="F26B43"/>
          </p15:clr>
        </p15:guide>
        <p15:guide id="22" orient="horz" pos="3011">
          <p15:clr>
            <a:srgbClr val="F26B43"/>
          </p15:clr>
        </p15:guide>
        <p15:guide id="23" orient="horz" pos="3157">
          <p15:clr>
            <a:srgbClr val="F26B43"/>
          </p15:clr>
        </p15:guide>
        <p15:guide id="24" orient="horz" pos="3296">
          <p15:clr>
            <a:srgbClr val="F26B43"/>
          </p15:clr>
        </p15:guide>
        <p15:guide id="25" orient="horz" pos="3432">
          <p15:clr>
            <a:srgbClr val="F26B43"/>
          </p15:clr>
        </p15:guide>
        <p15:guide id="26" orient="horz" pos="3580">
          <p15:clr>
            <a:srgbClr val="F26B43"/>
          </p15:clr>
        </p15:guide>
        <p15:guide id="27" orient="horz" pos="3720">
          <p15:clr>
            <a:srgbClr val="F26B43"/>
          </p15:clr>
        </p15:guide>
        <p15:guide id="28" orient="horz" pos="756">
          <p15:clr>
            <a:srgbClr val="F26B43"/>
          </p15:clr>
        </p15:guide>
        <p15:guide id="29" pos="1978">
          <p15:clr>
            <a:srgbClr val="5ACBF0"/>
          </p15:clr>
        </p15:guide>
        <p15:guide id="30" pos="2090">
          <p15:clr>
            <a:srgbClr val="5ACBF0"/>
          </p15:clr>
        </p15:guide>
        <p15:guide id="31" pos="1488">
          <p15:clr>
            <a:srgbClr val="5ACBF0"/>
          </p15:clr>
        </p15:guide>
        <p15:guide id="32" pos="1378">
          <p15:clr>
            <a:srgbClr val="5ACBF0"/>
          </p15:clr>
        </p15:guide>
        <p15:guide id="33" pos="888">
          <p15:clr>
            <a:srgbClr val="5ACBF0"/>
          </p15:clr>
        </p15:guide>
        <p15:guide id="34" pos="778">
          <p15:clr>
            <a:srgbClr val="5ACBF0"/>
          </p15:clr>
        </p15:guide>
        <p15:guide id="35" pos="2580">
          <p15:clr>
            <a:srgbClr val="5ACBF0"/>
          </p15:clr>
        </p15:guide>
        <p15:guide id="36" pos="2693">
          <p15:clr>
            <a:srgbClr val="5ACBF0"/>
          </p15:clr>
        </p15:guide>
        <p15:guide id="37" pos="3180">
          <p15:clr>
            <a:srgbClr val="5ACBF0"/>
          </p15:clr>
        </p15:guide>
        <p15:guide id="38" pos="3293">
          <p15:clr>
            <a:srgbClr val="5ACBF0"/>
          </p15:clr>
        </p15:guide>
        <p15:guide id="39" pos="3780">
          <p15:clr>
            <a:srgbClr val="5ACBF0"/>
          </p15:clr>
        </p15:guide>
        <p15:guide id="40" pos="3895">
          <p15:clr>
            <a:srgbClr val="5ACBF0"/>
          </p15:clr>
        </p15:guide>
        <p15:guide id="41" pos="4382">
          <p15:clr>
            <a:srgbClr val="5ACBF0"/>
          </p15:clr>
        </p15:guide>
        <p15:guide id="42" pos="4498">
          <p15:clr>
            <a:srgbClr val="5ACBF0"/>
          </p15:clr>
        </p15:guide>
        <p15:guide id="43" pos="4985">
          <p15:clr>
            <a:srgbClr val="5ACBF0"/>
          </p15:clr>
        </p15:guide>
        <p15:guide id="44" pos="5095">
          <p15:clr>
            <a:srgbClr val="5ACBF0"/>
          </p15:clr>
        </p15:guide>
        <p15:guide id="45" pos="5585">
          <p15:clr>
            <a:srgbClr val="5ACBF0"/>
          </p15:clr>
        </p15:guide>
        <p15:guide id="46" pos="5700">
          <p15:clr>
            <a:srgbClr val="5ACBF0"/>
          </p15:clr>
        </p15:guide>
        <p15:guide id="47" pos="6190">
          <p15:clr>
            <a:srgbClr val="5ACBF0"/>
          </p15:clr>
        </p15:guide>
        <p15:guide id="48" pos="6300">
          <p15:clr>
            <a:srgbClr val="5ACBF0"/>
          </p15:clr>
        </p15:guide>
        <p15:guide id="49" pos="6787">
          <p15:clr>
            <a:srgbClr val="5ACBF0"/>
          </p15:clr>
        </p15:guide>
        <p15:guide id="50" pos="6900">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F43883C0-0B0A-4A2A-92B2-439CB9DDE3EF}"/>
              </a:ext>
            </a:extLst>
          </p:cNvPr>
          <p:cNvPicPr>
            <a:picLocks noChangeAspect="1"/>
          </p:cNvPicPr>
          <p:nvPr/>
        </p:nvPicPr>
        <p:blipFill rotWithShape="1">
          <a:blip r:embed="rId50"/>
          <a:srcRect b="96667"/>
          <a:stretch/>
        </p:blipFill>
        <p:spPr bwMode="hidden">
          <a:xfrm>
            <a:off x="0" y="0"/>
            <a:ext cx="12192000" cy="228600"/>
          </a:xfrm>
          <a:prstGeom prst="rect">
            <a:avLst/>
          </a:prstGeom>
        </p:spPr>
      </p:pic>
      <p:sp>
        <p:nvSpPr>
          <p:cNvPr id="2" name="Title Placeholder 1">
            <a:extLst>
              <a:ext uri="{FF2B5EF4-FFF2-40B4-BE49-F238E27FC236}">
                <a16:creationId xmlns:a16="http://schemas.microsoft.com/office/drawing/2014/main" id="{CF0D6982-1CDD-434B-97B3-A04F71C4EF7C}"/>
              </a:ext>
            </a:extLst>
          </p:cNvPr>
          <p:cNvSpPr>
            <a:spLocks noGrp="1"/>
          </p:cNvSpPr>
          <p:nvPr>
            <p:ph type="title"/>
          </p:nvPr>
        </p:nvSpPr>
        <p:spPr>
          <a:xfrm>
            <a:off x="685800" y="521208"/>
            <a:ext cx="10817352" cy="1033272"/>
          </a:xfrm>
          <a:prstGeom prst="rect">
            <a:avLst/>
          </a:prstGeom>
        </p:spPr>
        <p:txBody>
          <a:bodyPr vert="horz" lIns="0" tIns="0" rIns="0" bIns="0" rtlCol="0" anchor="b">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30DCEEB-2779-41F2-A2FB-DA4096557AA3}"/>
              </a:ext>
            </a:extLst>
          </p:cNvPr>
          <p:cNvSpPr>
            <a:spLocks noGrp="1"/>
          </p:cNvSpPr>
          <p:nvPr>
            <p:ph type="body" idx="1"/>
          </p:nvPr>
        </p:nvSpPr>
        <p:spPr>
          <a:xfrm>
            <a:off x="685800" y="2368296"/>
            <a:ext cx="10817352" cy="3803904"/>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7" name="Graphic 16">
            <a:extLst>
              <a:ext uri="{FF2B5EF4-FFF2-40B4-BE49-F238E27FC236}">
                <a16:creationId xmlns:a16="http://schemas.microsoft.com/office/drawing/2014/main" id="{13EE93CD-83E8-4725-A376-A8356277FA9E}"/>
              </a:ext>
            </a:extLst>
          </p:cNvPr>
          <p:cNvPicPr>
            <a:picLocks noChangeAspect="1"/>
          </p:cNvPicPr>
          <p:nvPr/>
        </p:nvPicPr>
        <p:blipFill>
          <a:blip r:embed="rId51">
            <a:extLst>
              <a:ext uri="{96DAC541-7B7A-43D3-8B79-37D633B846F1}">
                <asvg:svgBlip xmlns:asvg="http://schemas.microsoft.com/office/drawing/2016/SVG/main" r:embed="rId52"/>
              </a:ext>
            </a:extLst>
          </a:blip>
          <a:stretch>
            <a:fillRect/>
          </a:stretch>
        </p:blipFill>
        <p:spPr>
          <a:xfrm>
            <a:off x="9768417" y="6398745"/>
            <a:ext cx="1737783" cy="232711"/>
          </a:xfrm>
          <a:prstGeom prst="rect">
            <a:avLst/>
          </a:prstGeom>
        </p:spPr>
      </p:pic>
      <p:sp>
        <p:nvSpPr>
          <p:cNvPr id="4" name="Rectangle 3">
            <a:extLst>
              <a:ext uri="{FF2B5EF4-FFF2-40B4-BE49-F238E27FC236}">
                <a16:creationId xmlns:a16="http://schemas.microsoft.com/office/drawing/2014/main" id="{DE970148-6DB0-2141-AD4E-EC29C9A40892}"/>
              </a:ext>
            </a:extLst>
          </p:cNvPr>
          <p:cNvSpPr/>
          <p:nvPr/>
        </p:nvSpPr>
        <p:spPr>
          <a:xfrm>
            <a:off x="10863754" y="267363"/>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356773426"/>
      </p:ext>
    </p:extLst>
  </p:cSld>
  <p:clrMap bg1="lt1" tx1="dk1" bg2="lt2" tx2="dk2" accent1="accent1" accent2="accent2" accent3="accent3" accent4="accent4" accent5="accent5" accent6="accent6" hlink="hlink" folHlink="folHlink"/>
  <p:sldLayoutIdLst>
    <p:sldLayoutId id="2147483782" r:id="rId1"/>
    <p:sldLayoutId id="2147483783" r:id="rId2"/>
    <p:sldLayoutId id="2147483784" r:id="rId3"/>
    <p:sldLayoutId id="2147483785" r:id="rId4"/>
    <p:sldLayoutId id="2147483786" r:id="rId5"/>
    <p:sldLayoutId id="2147483787" r:id="rId6"/>
    <p:sldLayoutId id="2147483788" r:id="rId7"/>
    <p:sldLayoutId id="2147483789" r:id="rId8"/>
    <p:sldLayoutId id="2147483790" r:id="rId9"/>
    <p:sldLayoutId id="2147483791" r:id="rId10"/>
    <p:sldLayoutId id="2147483792" r:id="rId11"/>
    <p:sldLayoutId id="2147483793" r:id="rId12"/>
    <p:sldLayoutId id="2147483794" r:id="rId13"/>
    <p:sldLayoutId id="2147483795" r:id="rId14"/>
    <p:sldLayoutId id="2147483796" r:id="rId15"/>
    <p:sldLayoutId id="2147483797" r:id="rId16"/>
    <p:sldLayoutId id="2147483798" r:id="rId17"/>
    <p:sldLayoutId id="2147483799" r:id="rId18"/>
    <p:sldLayoutId id="2147483800" r:id="rId19"/>
    <p:sldLayoutId id="2147483801" r:id="rId20"/>
    <p:sldLayoutId id="2147483802" r:id="rId21"/>
    <p:sldLayoutId id="2147483803" r:id="rId22"/>
    <p:sldLayoutId id="2147483804" r:id="rId23"/>
    <p:sldLayoutId id="2147483805" r:id="rId24"/>
    <p:sldLayoutId id="2147483806" r:id="rId25"/>
    <p:sldLayoutId id="2147483807" r:id="rId26"/>
    <p:sldLayoutId id="2147483808" r:id="rId27"/>
    <p:sldLayoutId id="2147483809" r:id="rId28"/>
    <p:sldLayoutId id="2147483810" r:id="rId29"/>
    <p:sldLayoutId id="2147483811" r:id="rId30"/>
    <p:sldLayoutId id="2147483812" r:id="rId31"/>
    <p:sldLayoutId id="2147483813" r:id="rId32"/>
    <p:sldLayoutId id="2147483814" r:id="rId33"/>
    <p:sldLayoutId id="2147483815" r:id="rId34"/>
    <p:sldLayoutId id="2147483816" r:id="rId35"/>
    <p:sldLayoutId id="2147483817" r:id="rId36"/>
    <p:sldLayoutId id="2147483818" r:id="rId37"/>
    <p:sldLayoutId id="2147483819" r:id="rId38"/>
    <p:sldLayoutId id="2147483820" r:id="rId39"/>
    <p:sldLayoutId id="2147483821" r:id="rId40"/>
    <p:sldLayoutId id="2147483822" r:id="rId41"/>
    <p:sldLayoutId id="2147483823" r:id="rId42"/>
    <p:sldLayoutId id="2147483824" r:id="rId43"/>
    <p:sldLayoutId id="2147483825" r:id="rId44"/>
    <p:sldLayoutId id="2147483826" r:id="rId45"/>
    <p:sldLayoutId id="2147483827" r:id="rId46"/>
    <p:sldLayoutId id="2147483828" r:id="rId47"/>
    <p:sldLayoutId id="2147483829" r:id="rId4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80000"/>
        </a:lnSpc>
        <a:spcBef>
          <a:spcPct val="0"/>
        </a:spcBef>
        <a:buNone/>
        <a:defRPr sz="4200" b="1" kern="100" spc="-150" baseline="0">
          <a:solidFill>
            <a:schemeClr val="tx1"/>
          </a:solidFill>
          <a:latin typeface="+mj-lt"/>
          <a:ea typeface="+mj-ea"/>
          <a:cs typeface="+mj-cs"/>
        </a:defRPr>
      </a:lvl1pPr>
    </p:titleStyle>
    <p:bodyStyle>
      <a:lvl1pPr marL="0" indent="0" algn="l" defTabSz="914400" rtl="0" eaLnBrk="1" latinLnBrk="0" hangingPunct="1">
        <a:lnSpc>
          <a:spcPct val="95000"/>
        </a:lnSpc>
        <a:spcBef>
          <a:spcPts val="1200"/>
        </a:spcBef>
        <a:spcAft>
          <a:spcPts val="200"/>
        </a:spcAft>
        <a:buFont typeface="Arial" panose="020B0604020202020204" pitchFamily="34" charset="0"/>
        <a:buChar char="​"/>
        <a:defRPr sz="2200" kern="100" spc="-30" baseline="0">
          <a:solidFill>
            <a:schemeClr val="tx1"/>
          </a:solidFill>
          <a:latin typeface="+mn-lt"/>
          <a:ea typeface="+mn-ea"/>
          <a:cs typeface="+mn-cs"/>
        </a:defRPr>
      </a:lvl1pPr>
      <a:lvl2pPr marL="171450" indent="-171450" algn="l" defTabSz="914400" rtl="0" eaLnBrk="1" latinLnBrk="0" hangingPunct="1">
        <a:lnSpc>
          <a:spcPct val="90000"/>
        </a:lnSpc>
        <a:spcBef>
          <a:spcPts val="400"/>
        </a:spcBef>
        <a:spcAft>
          <a:spcPts val="400"/>
        </a:spcAft>
        <a:buClr>
          <a:schemeClr val="accent1"/>
        </a:buClr>
        <a:buFont typeface="Arial" panose="020B0604020202020204" pitchFamily="34" charset="0"/>
        <a:buChar char="•"/>
        <a:defRPr sz="1800" kern="100" spc="-30" baseline="0">
          <a:solidFill>
            <a:schemeClr val="tx1"/>
          </a:solidFill>
          <a:latin typeface="+mn-lt"/>
          <a:ea typeface="+mn-ea"/>
          <a:cs typeface="+mn-cs"/>
        </a:defRPr>
      </a:lvl2pPr>
      <a:lvl3pPr marL="342900" indent="-171450" algn="l" defTabSz="914400" rtl="0" eaLnBrk="1" latinLnBrk="0" hangingPunct="1">
        <a:lnSpc>
          <a:spcPct val="85000"/>
        </a:lnSpc>
        <a:spcBef>
          <a:spcPts val="200"/>
        </a:spcBef>
        <a:spcAft>
          <a:spcPts val="200"/>
        </a:spcAft>
        <a:buFont typeface="Arial" panose="020B0604020202020204" pitchFamily="34" charset="0"/>
        <a:buChar char="–"/>
        <a:defRPr sz="1400" kern="100" spc="-30" baseline="0">
          <a:solidFill>
            <a:schemeClr val="tx1"/>
          </a:solidFill>
          <a:latin typeface="+mn-lt"/>
          <a:ea typeface="+mn-ea"/>
          <a:cs typeface="+mn-cs"/>
        </a:defRPr>
      </a:lvl3pPr>
      <a:lvl4pPr marL="0" indent="0" algn="l" defTabSz="914400" rtl="0" eaLnBrk="1" latinLnBrk="0" hangingPunct="1">
        <a:lnSpc>
          <a:spcPct val="90000"/>
        </a:lnSpc>
        <a:spcBef>
          <a:spcPts val="1200"/>
        </a:spcBef>
        <a:buFont typeface="Arial" panose="020B0604020202020204" pitchFamily="34" charset="0"/>
        <a:buChar char="​"/>
        <a:defRPr sz="2000" b="1" kern="100" spc="-50" baseline="0">
          <a:solidFill>
            <a:schemeClr val="tx1"/>
          </a:solidFill>
          <a:latin typeface="+mn-lt"/>
          <a:ea typeface="+mn-ea"/>
          <a:cs typeface="+mn-cs"/>
        </a:defRPr>
      </a:lvl4pPr>
      <a:lvl5pPr marL="0" indent="0" algn="l" defTabSz="914400" rtl="0" eaLnBrk="1" latinLnBrk="0" hangingPunct="1">
        <a:lnSpc>
          <a:spcPct val="90000"/>
        </a:lnSpc>
        <a:spcBef>
          <a:spcPts val="0"/>
        </a:spcBef>
        <a:spcAft>
          <a:spcPts val="600"/>
        </a:spcAft>
        <a:buFont typeface="Arial" panose="020B0604020202020204" pitchFamily="34" charset="0"/>
        <a:buChar char="​"/>
        <a:defRPr sz="1400" kern="100" spc="-30" baseline="0">
          <a:solidFill>
            <a:schemeClr val="accent1"/>
          </a:solidFill>
          <a:latin typeface="+mn-lt"/>
          <a:ea typeface="+mn-ea"/>
          <a:cs typeface="+mn-cs"/>
        </a:defRPr>
      </a:lvl5pPr>
      <a:lvl6pPr marL="0" indent="0" algn="l" defTabSz="914400" rtl="0" eaLnBrk="1" latinLnBrk="0" hangingPunct="1">
        <a:lnSpc>
          <a:spcPct val="120000"/>
        </a:lnSpc>
        <a:spcBef>
          <a:spcPts val="800"/>
        </a:spcBef>
        <a:spcAft>
          <a:spcPts val="400"/>
        </a:spcAft>
        <a:buFont typeface="Arial" panose="020B0604020202020204" pitchFamily="34" charset="0"/>
        <a:buChar char="​"/>
        <a:defRPr sz="1400" kern="100" spc="-30" baseline="0">
          <a:solidFill>
            <a:schemeClr val="tx1"/>
          </a:solidFill>
          <a:latin typeface="+mn-lt"/>
          <a:ea typeface="+mn-ea"/>
          <a:cs typeface="+mn-cs"/>
        </a:defRPr>
      </a:lvl6pPr>
      <a:lvl7pPr marL="114300" indent="-114300" algn="l" defTabSz="914400" rtl="0" eaLnBrk="1" latinLnBrk="0" hangingPunct="1">
        <a:lnSpc>
          <a:spcPct val="85000"/>
        </a:lnSpc>
        <a:spcBef>
          <a:spcPts val="600"/>
        </a:spcBef>
        <a:spcAft>
          <a:spcPts val="200"/>
        </a:spcAft>
        <a:buClr>
          <a:schemeClr val="accent4"/>
        </a:buClr>
        <a:buFont typeface="Arial" panose="020B0604020202020204" pitchFamily="34" charset="0"/>
        <a:buChar char="•"/>
        <a:defRPr sz="1200" kern="100" spc="-30" baseline="0">
          <a:solidFill>
            <a:schemeClr val="tx1"/>
          </a:solidFill>
          <a:latin typeface="+mn-lt"/>
          <a:ea typeface="+mn-ea"/>
          <a:cs typeface="+mn-cs"/>
        </a:defRPr>
      </a:lvl7pPr>
      <a:lvl8pPr marL="115888" indent="-115888" algn="l" defTabSz="914400" rtl="0" eaLnBrk="1" latinLnBrk="0" hangingPunct="1">
        <a:lnSpc>
          <a:spcPct val="100000"/>
        </a:lnSpc>
        <a:spcBef>
          <a:spcPts val="1200"/>
        </a:spcBef>
        <a:buFont typeface="Arial" panose="020B0604020202020204" pitchFamily="34" charset="0"/>
        <a:buChar char="“"/>
        <a:defRPr sz="2200" kern="100" spc="-30" baseline="0">
          <a:solidFill>
            <a:schemeClr val="tx1"/>
          </a:solidFill>
          <a:latin typeface="+mn-lt"/>
          <a:ea typeface="+mn-ea"/>
          <a:cs typeface="+mn-cs"/>
        </a:defRPr>
      </a:lvl8pPr>
      <a:lvl9pPr marL="114300" indent="-114300" algn="l" defTabSz="914400" rtl="0" eaLnBrk="1" latinLnBrk="0" hangingPunct="1">
        <a:lnSpc>
          <a:spcPct val="85000"/>
        </a:lnSpc>
        <a:spcBef>
          <a:spcPts val="600"/>
        </a:spcBef>
        <a:spcAft>
          <a:spcPts val="1200"/>
        </a:spcAft>
        <a:buFont typeface="Arial" panose="020B0604020202020204" pitchFamily="34" charset="0"/>
        <a:buChar char="​"/>
        <a:defRPr sz="1400" b="1" kern="100" spc="-50" baseline="0">
          <a:solidFill>
            <a:schemeClr val="tx1"/>
          </a:solidFill>
          <a:latin typeface="+mj-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152">
          <p15:clr>
            <a:srgbClr val="F26B43"/>
          </p15:clr>
        </p15:guide>
        <p15:guide id="4" orient="horz" pos="912">
          <p15:clr>
            <a:srgbClr val="F26B43"/>
          </p15:clr>
        </p15:guide>
        <p15:guide id="5" orient="horz" pos="504">
          <p15:clr>
            <a:srgbClr val="F26B43"/>
          </p15:clr>
        </p15:guide>
        <p15:guide id="6" orient="horz" pos="144">
          <p15:clr>
            <a:srgbClr val="F26B43"/>
          </p15:clr>
        </p15:guide>
        <p15:guide id="7" orient="horz">
          <p15:clr>
            <a:srgbClr val="F26B43"/>
          </p15:clr>
        </p15:guide>
        <p15:guide id="8" orient="horz" pos="3888">
          <p15:clr>
            <a:srgbClr val="F26B43"/>
          </p15:clr>
        </p15:guide>
        <p15:guide id="9" orient="horz" pos="4320">
          <p15:clr>
            <a:srgbClr val="F26B43"/>
          </p15:clr>
        </p15:guide>
        <p15:guide id="10" pos="3624">
          <p15:clr>
            <a:srgbClr val="F26B43"/>
          </p15:clr>
        </p15:guide>
        <p15:guide id="11" pos="2232">
          <p15:clr>
            <a:srgbClr val="F26B43"/>
          </p15:clr>
        </p15:guide>
        <p15:guide id="12" pos="1800">
          <p15:clr>
            <a:srgbClr val="F26B43"/>
          </p15:clr>
        </p15:guide>
        <p15:guide id="13" pos="432">
          <p15:clr>
            <a:srgbClr val="F26B43"/>
          </p15:clr>
        </p15:guide>
        <p15:guide id="14">
          <p15:clr>
            <a:srgbClr val="F26B43"/>
          </p15:clr>
        </p15:guide>
        <p15:guide id="15" pos="4056">
          <p15:clr>
            <a:srgbClr val="F26B43"/>
          </p15:clr>
        </p15:guide>
        <p15:guide id="16" pos="5448">
          <p15:clr>
            <a:srgbClr val="F26B43"/>
          </p15:clr>
        </p15:guide>
        <p15:guide id="17" pos="5856">
          <p15:clr>
            <a:srgbClr val="F26B43"/>
          </p15:clr>
        </p15:guide>
        <p15:guide id="18" pos="7248">
          <p15:clr>
            <a:srgbClr val="F26B43"/>
          </p15:clr>
        </p15:guide>
        <p15:guide id="19" pos="7680">
          <p15:clr>
            <a:srgbClr val="F26B43"/>
          </p15:clr>
        </p15:guide>
        <p15:guide id="20" orient="horz" pos="1488">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1.xml"/><Relationship Id="rId1" Type="http://schemas.openxmlformats.org/officeDocument/2006/relationships/slideLayout" Target="../slideLayouts/slideLayout52.xml"/></Relationships>
</file>

<file path=ppt/slides/_rels/slide10.xml.rels><?xml version="1.0" encoding="UTF-8" standalone="yes"?>
<Relationships xmlns="http://schemas.openxmlformats.org/package/2006/relationships"><Relationship Id="rId8" Type="http://schemas.microsoft.com/office/2007/relationships/diagramDrawing" Target="../diagrams/drawing2.xml"/><Relationship Id="rId13" Type="http://schemas.microsoft.com/office/2007/relationships/diagramDrawing" Target="../diagrams/drawing3.xml"/><Relationship Id="rId3" Type="http://schemas.openxmlformats.org/officeDocument/2006/relationships/image" Target="../media/image35.png"/><Relationship Id="rId7" Type="http://schemas.openxmlformats.org/officeDocument/2006/relationships/diagramColors" Target="../diagrams/colors2.xml"/><Relationship Id="rId12" Type="http://schemas.openxmlformats.org/officeDocument/2006/relationships/diagramColors" Target="../diagrams/colors3.xml"/><Relationship Id="rId2" Type="http://schemas.openxmlformats.org/officeDocument/2006/relationships/notesSlide" Target="../notesSlides/notesSlide7.xml"/><Relationship Id="rId1" Type="http://schemas.openxmlformats.org/officeDocument/2006/relationships/slideLayout" Target="../slideLayouts/slideLayout95.xml"/><Relationship Id="rId6" Type="http://schemas.openxmlformats.org/officeDocument/2006/relationships/diagramQuickStyle" Target="../diagrams/quickStyle2.xml"/><Relationship Id="rId11" Type="http://schemas.openxmlformats.org/officeDocument/2006/relationships/diagramQuickStyle" Target="../diagrams/quickStyle3.xml"/><Relationship Id="rId5" Type="http://schemas.openxmlformats.org/officeDocument/2006/relationships/diagramLayout" Target="../diagrams/layout2.xml"/><Relationship Id="rId10" Type="http://schemas.openxmlformats.org/officeDocument/2006/relationships/diagramLayout" Target="../diagrams/layout3.xml"/><Relationship Id="rId4" Type="http://schemas.openxmlformats.org/officeDocument/2006/relationships/diagramData" Target="../diagrams/data2.xml"/><Relationship Id="rId9" Type="http://schemas.openxmlformats.org/officeDocument/2006/relationships/diagramData" Target="../diagrams/data3.xml"/><Relationship Id="rId14" Type="http://schemas.openxmlformats.org/officeDocument/2006/relationships/image" Target="../media/image3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8.xml"/><Relationship Id="rId1" Type="http://schemas.openxmlformats.org/officeDocument/2006/relationships/slideLayout" Target="../slideLayouts/slideLayout98.xml"/><Relationship Id="rId5" Type="http://schemas.openxmlformats.org/officeDocument/2006/relationships/image" Target="../media/image39.tiff"/><Relationship Id="rId4" Type="http://schemas.openxmlformats.org/officeDocument/2006/relationships/image" Target="../media/image38.png"/></Relationships>
</file>

<file path=ppt/slides/_rels/slide1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9.xml"/><Relationship Id="rId1" Type="http://schemas.openxmlformats.org/officeDocument/2006/relationships/slideLayout" Target="../slideLayouts/slideLayout97.xml"/></Relationships>
</file>

<file path=ppt/slides/_rels/slide1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0.xml"/><Relationship Id="rId1" Type="http://schemas.openxmlformats.org/officeDocument/2006/relationships/slideLayout" Target="../slideLayouts/slideLayout99.xml"/></Relationships>
</file>

<file path=ppt/slides/_rels/slide1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1.xml"/><Relationship Id="rId1" Type="http://schemas.openxmlformats.org/officeDocument/2006/relationships/slideLayout" Target="../slideLayouts/slideLayout9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0.xml"/></Relationships>
</file>

<file path=ppt/slides/_rels/slide17.xml.rels><?xml version="1.0" encoding="UTF-8" standalone="yes"?>
<Relationships xmlns="http://schemas.openxmlformats.org/package/2006/relationships"><Relationship Id="rId2" Type="http://schemas.openxmlformats.org/officeDocument/2006/relationships/hyperlink" Target="http://docs.splunk.com/Documentation/AddOns/released/AWS/Configureinputs" TargetMode="External"/><Relationship Id="rId1" Type="http://schemas.openxmlformats.org/officeDocument/2006/relationships/slideLayout" Target="../slideLayouts/slideLayout61.xml"/></Relationships>
</file>

<file path=ppt/slides/_rels/slide18.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3.xml"/><Relationship Id="rId1" Type="http://schemas.openxmlformats.org/officeDocument/2006/relationships/slideLayout" Target="../slideLayouts/slideLayout95.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 Id="rId9" Type="http://schemas.openxmlformats.org/officeDocument/2006/relationships/image" Target="../media/image44.png"/></Relationships>
</file>

<file path=ppt/slides/_rels/slide19.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4.xml"/><Relationship Id="rId1" Type="http://schemas.openxmlformats.org/officeDocument/2006/relationships/slideLayout" Target="../slideLayouts/slideLayout95.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 Id="rId9" Type="http://schemas.openxmlformats.org/officeDocument/2006/relationships/image" Target="../media/image4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5.xml"/></Relationships>
</file>

<file path=ppt/slides/_rels/slide20.xml.rels><?xml version="1.0" encoding="UTF-8" standalone="yes"?>
<Relationships xmlns="http://schemas.openxmlformats.org/package/2006/relationships"><Relationship Id="rId8" Type="http://schemas.microsoft.com/office/2007/relationships/diagramDrawing" Target="../diagrams/drawing6.xml"/><Relationship Id="rId3" Type="http://schemas.openxmlformats.org/officeDocument/2006/relationships/image" Target="../media/image47.png"/><Relationship Id="rId7" Type="http://schemas.openxmlformats.org/officeDocument/2006/relationships/diagramColors" Target="../diagrams/colors6.xml"/><Relationship Id="rId2" Type="http://schemas.openxmlformats.org/officeDocument/2006/relationships/notesSlide" Target="../notesSlides/notesSlide15.xml"/><Relationship Id="rId1" Type="http://schemas.openxmlformats.org/officeDocument/2006/relationships/slideLayout" Target="../slideLayouts/slideLayout95.xml"/><Relationship Id="rId6" Type="http://schemas.openxmlformats.org/officeDocument/2006/relationships/diagramQuickStyle" Target="../diagrams/quickStyle6.xml"/><Relationship Id="rId5" Type="http://schemas.openxmlformats.org/officeDocument/2006/relationships/diagramLayout" Target="../diagrams/layout6.xml"/><Relationship Id="rId4" Type="http://schemas.openxmlformats.org/officeDocument/2006/relationships/diagramData" Target="../diagrams/data6.xml"/><Relationship Id="rId9" Type="http://schemas.openxmlformats.org/officeDocument/2006/relationships/image" Target="../media/image48.png"/></Relationships>
</file>

<file path=ppt/slides/_rels/slide21.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16.xml"/><Relationship Id="rId1" Type="http://schemas.openxmlformats.org/officeDocument/2006/relationships/slideLayout" Target="../slideLayouts/slideLayout95.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 Id="rId9" Type="http://schemas.openxmlformats.org/officeDocument/2006/relationships/image" Target="../media/image50.png"/></Relationships>
</file>

<file path=ppt/slides/_rels/slide22.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17.xml"/><Relationship Id="rId1" Type="http://schemas.openxmlformats.org/officeDocument/2006/relationships/slideLayout" Target="../slideLayouts/slideLayout95.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 Id="rId9" Type="http://schemas.openxmlformats.org/officeDocument/2006/relationships/image" Target="../media/image52.png"/></Relationships>
</file>

<file path=ppt/slides/_rels/slide23.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18.xml"/><Relationship Id="rId1" Type="http://schemas.openxmlformats.org/officeDocument/2006/relationships/slideLayout" Target="../slideLayouts/slideLayout95.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 Id="rId9" Type="http://schemas.openxmlformats.org/officeDocument/2006/relationships/image" Target="../media/image54.png"/></Relationships>
</file>

<file path=ppt/slides/_rels/slide24.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19.xml"/><Relationship Id="rId1" Type="http://schemas.openxmlformats.org/officeDocument/2006/relationships/slideLayout" Target="../slideLayouts/slideLayout95.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 Id="rId9" Type="http://schemas.openxmlformats.org/officeDocument/2006/relationships/image" Target="../media/image56.png"/></Relationships>
</file>

<file path=ppt/slides/_rels/slide25.xml.rels><?xml version="1.0" encoding="UTF-8" standalone="yes"?>
<Relationships xmlns="http://schemas.openxmlformats.org/package/2006/relationships"><Relationship Id="rId8" Type="http://schemas.microsoft.com/office/2007/relationships/diagramDrawing" Target="../diagrams/drawing11.xml"/><Relationship Id="rId3" Type="http://schemas.openxmlformats.org/officeDocument/2006/relationships/image" Target="../media/image57.png"/><Relationship Id="rId7" Type="http://schemas.openxmlformats.org/officeDocument/2006/relationships/diagramColors" Target="../diagrams/colors11.xml"/><Relationship Id="rId2" Type="http://schemas.openxmlformats.org/officeDocument/2006/relationships/notesSlide" Target="../notesSlides/notesSlide20.xml"/><Relationship Id="rId1" Type="http://schemas.openxmlformats.org/officeDocument/2006/relationships/slideLayout" Target="../slideLayouts/slideLayout95.xml"/><Relationship Id="rId6" Type="http://schemas.openxmlformats.org/officeDocument/2006/relationships/diagramQuickStyle" Target="../diagrams/quickStyle11.xml"/><Relationship Id="rId5" Type="http://schemas.openxmlformats.org/officeDocument/2006/relationships/diagramLayout" Target="../diagrams/layout11.xml"/><Relationship Id="rId4" Type="http://schemas.openxmlformats.org/officeDocument/2006/relationships/diagramData" Target="../diagrams/data11.xml"/><Relationship Id="rId9" Type="http://schemas.openxmlformats.org/officeDocument/2006/relationships/image" Target="../media/image5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2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1.xml"/><Relationship Id="rId1" Type="http://schemas.openxmlformats.org/officeDocument/2006/relationships/slideLayout" Target="../slideLayouts/slideLayout95.xml"/><Relationship Id="rId4" Type="http://schemas.openxmlformats.org/officeDocument/2006/relationships/image" Target="../media/image6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29.xml.rels><?xml version="1.0" encoding="UTF-8" standalone="yes"?>
<Relationships xmlns="http://schemas.openxmlformats.org/package/2006/relationships"><Relationship Id="rId3" Type="http://schemas.openxmlformats.org/officeDocument/2006/relationships/hyperlink" Target="https://www.splunk.com/blog/2017/02/03/how-to-easily-stream-aws-cloudwatch-logs-to-splunk.html" TargetMode="External"/><Relationship Id="rId2" Type="http://schemas.openxmlformats.org/officeDocument/2006/relationships/notesSlide" Target="../notesSlides/notesSlide22.xml"/><Relationship Id="rId1" Type="http://schemas.openxmlformats.org/officeDocument/2006/relationships/slideLayout" Target="../slideLayouts/slideLayout95.xml"/><Relationship Id="rId4" Type="http://schemas.openxmlformats.org/officeDocument/2006/relationships/image" Target="../media/image61.tiff"/></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9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53.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3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54.xml"/></Relationships>
</file>

<file path=ppt/slides/_rels/slide3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54.xml"/></Relationships>
</file>

<file path=ppt/slides/_rels/slide3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54.xml"/></Relationships>
</file>

<file path=ppt/slides/_rels/slide3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54.xml"/></Relationships>
</file>

<file path=ppt/slides/_rels/slide36.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54.xml"/></Relationships>
</file>

<file path=ppt/slides/_rels/slide3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54.xml"/></Relationships>
</file>

<file path=ppt/slides/_rels/slide3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66.png"/><Relationship Id="rId1" Type="http://schemas.openxmlformats.org/officeDocument/2006/relationships/slideLayout" Target="../slideLayouts/slideLayout54.xml"/></Relationships>
</file>

<file path=ppt/slides/_rels/slide3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5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1.xml"/></Relationships>
</file>

<file path=ppt/slides/_rels/slide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xml"/><Relationship Id="rId1" Type="http://schemas.openxmlformats.org/officeDocument/2006/relationships/slideLayout" Target="../slideLayouts/slideLayout97.xml"/></Relationships>
</file>

<file path=ppt/slides/_rels/slide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xml"/><Relationship Id="rId1" Type="http://schemas.openxmlformats.org/officeDocument/2006/relationships/slideLayout" Target="../slideLayouts/slideLayout95.xml"/></Relationships>
</file>

<file path=ppt/slides/_rels/slide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xml"/><Relationship Id="rId1" Type="http://schemas.openxmlformats.org/officeDocument/2006/relationships/slideLayout" Target="../slideLayouts/slideLayout9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xml"/><Relationship Id="rId1" Type="http://schemas.openxmlformats.org/officeDocument/2006/relationships/slideLayout" Target="../slideLayouts/slideLayout9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Cooking with AWS and Splunk</a:t>
            </a:r>
          </a:p>
        </p:txBody>
      </p:sp>
      <p:sp>
        <p:nvSpPr>
          <p:cNvPr id="6" name="Subtitle 5">
            <a:extLst>
              <a:ext uri="{FF2B5EF4-FFF2-40B4-BE49-F238E27FC236}">
                <a16:creationId xmlns:a16="http://schemas.microsoft.com/office/drawing/2014/main" id="{3A3A1D2A-82E3-564B-8A6C-879D976DB560}"/>
              </a:ext>
            </a:extLst>
          </p:cNvPr>
          <p:cNvSpPr>
            <a:spLocks noGrp="1"/>
          </p:cNvSpPr>
          <p:nvPr>
            <p:ph type="subTitle" idx="1"/>
          </p:nvPr>
        </p:nvSpPr>
        <p:spPr/>
        <p:txBody>
          <a:bodyPr/>
          <a:lstStyle/>
          <a:p>
            <a:endParaRPr lang="en-US"/>
          </a:p>
        </p:txBody>
      </p:sp>
      <p:sp>
        <p:nvSpPr>
          <p:cNvPr id="3" name="Text Placeholder 2"/>
          <p:cNvSpPr>
            <a:spLocks noGrp="1"/>
          </p:cNvSpPr>
          <p:nvPr>
            <p:ph type="body" idx="14"/>
          </p:nvPr>
        </p:nvSpPr>
        <p:spPr/>
        <p:txBody>
          <a:bodyPr/>
          <a:lstStyle/>
          <a:p>
            <a:r>
              <a:rPr lang="en-US" dirty="0"/>
              <a:t>Module 4 : Setup Splunk App for AWS</a:t>
            </a:r>
          </a:p>
        </p:txBody>
      </p:sp>
      <p:sp>
        <p:nvSpPr>
          <p:cNvPr id="5" name="Text Placeholder 4"/>
          <p:cNvSpPr>
            <a:spLocks noGrp="1"/>
          </p:cNvSpPr>
          <p:nvPr>
            <p:ph type="body" idx="15"/>
          </p:nvPr>
        </p:nvSpPr>
        <p:spPr/>
        <p:txBody>
          <a:bodyPr/>
          <a:lstStyle/>
          <a:p>
            <a:r>
              <a:rPr lang="en-US" dirty="0"/>
              <a:t>Kam Amir | Splunk Cloud Architect</a:t>
            </a:r>
          </a:p>
        </p:txBody>
      </p:sp>
      <p:pic>
        <p:nvPicPr>
          <p:cNvPr id="4" name="Picture 3"/>
          <p:cNvPicPr>
            <a:picLocks noChangeAspect="1"/>
          </p:cNvPicPr>
          <p:nvPr/>
        </p:nvPicPr>
        <p:blipFill>
          <a:blip r:embed="rId3" cstate="email">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3143165" y="5835487"/>
            <a:ext cx="2192676" cy="821587"/>
          </a:xfrm>
          <a:prstGeom prst="rect">
            <a:avLst/>
          </a:prstGeom>
          <a:noFill/>
          <a:effectLst>
            <a:glow rad="127000">
              <a:schemeClr val="tx1"/>
            </a:glow>
          </a:effectLst>
        </p:spPr>
      </p:pic>
    </p:spTree>
    <p:extLst>
      <p:ext uri="{BB962C8B-B14F-4D97-AF65-F5344CB8AC3E}">
        <p14:creationId xmlns:p14="http://schemas.microsoft.com/office/powerpoint/2010/main" val="40860050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3CCFBBF-3BDE-324B-99C6-8666C84FA122}"/>
              </a:ext>
            </a:extLst>
          </p:cNvPr>
          <p:cNvPicPr>
            <a:picLocks noChangeAspect="1"/>
          </p:cNvPicPr>
          <p:nvPr/>
        </p:nvPicPr>
        <p:blipFill>
          <a:blip r:embed="rId3"/>
          <a:stretch>
            <a:fillRect/>
          </a:stretch>
        </p:blipFill>
        <p:spPr>
          <a:xfrm>
            <a:off x="7247289" y="2468660"/>
            <a:ext cx="4806825" cy="3306907"/>
          </a:xfrm>
          <a:prstGeom prst="rect">
            <a:avLst/>
          </a:prstGeom>
        </p:spPr>
      </p:pic>
      <p:graphicFrame>
        <p:nvGraphicFramePr>
          <p:cNvPr id="5" name="Content Placeholder 4"/>
          <p:cNvGraphicFramePr>
            <a:graphicFrameLocks noGrp="1"/>
          </p:cNvGraphicFramePr>
          <p:nvPr>
            <p:ph sz="quarter" idx="10"/>
          </p:nvPr>
        </p:nvGraphicFramePr>
        <p:xfrm>
          <a:off x="3981" y="3267880"/>
          <a:ext cx="3769936" cy="158453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 name="Title 2"/>
          <p:cNvSpPr>
            <a:spLocks noGrp="1"/>
          </p:cNvSpPr>
          <p:nvPr>
            <p:ph type="title"/>
          </p:nvPr>
        </p:nvSpPr>
        <p:spPr/>
        <p:txBody>
          <a:bodyPr/>
          <a:lstStyle/>
          <a:p>
            <a:r>
              <a:rPr lang="en-US" dirty="0"/>
              <a:t>Attach Policy to an Existing EC2 Instance</a:t>
            </a:r>
          </a:p>
        </p:txBody>
      </p:sp>
      <p:sp>
        <p:nvSpPr>
          <p:cNvPr id="4" name="Subtitle 3"/>
          <p:cNvSpPr>
            <a:spLocks noGrp="1"/>
          </p:cNvSpPr>
          <p:nvPr>
            <p:ph type="subTitle" idx="12"/>
          </p:nvPr>
        </p:nvSpPr>
        <p:spPr/>
        <p:txBody>
          <a:bodyPr/>
          <a:lstStyle/>
          <a:p>
            <a:r>
              <a:rPr lang="en-US" dirty="0"/>
              <a:t>EC2 Instance </a:t>
            </a:r>
            <a:r>
              <a:rPr lang="en-US" dirty="0" err="1"/>
              <a:t>AssumeRole</a:t>
            </a:r>
            <a:r>
              <a:rPr lang="en-US" dirty="0"/>
              <a:t> will auto-discover account information</a:t>
            </a:r>
          </a:p>
        </p:txBody>
      </p:sp>
      <p:graphicFrame>
        <p:nvGraphicFramePr>
          <p:cNvPr id="6" name="Diagram 5"/>
          <p:cNvGraphicFramePr/>
          <p:nvPr/>
        </p:nvGraphicFramePr>
        <p:xfrm>
          <a:off x="456063" y="1280628"/>
          <a:ext cx="11279875" cy="1062008"/>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
        <p:nvSpPr>
          <p:cNvPr id="20" name="TextBox 19"/>
          <p:cNvSpPr txBox="1"/>
          <p:nvPr/>
        </p:nvSpPr>
        <p:spPr>
          <a:xfrm>
            <a:off x="7405966" y="4221412"/>
            <a:ext cx="4648148" cy="1107996"/>
          </a:xfrm>
          <a:prstGeom prst="rect">
            <a:avLst/>
          </a:prstGeom>
          <a:noFill/>
        </p:spPr>
        <p:txBody>
          <a:bodyPr wrap="square" lIns="0" tIns="0" rIns="0" bIns="0" rtlCol="0">
            <a:spAutoFit/>
          </a:bodyPr>
          <a:lstStyle/>
          <a:p>
            <a:r>
              <a:rPr lang="en-US" sz="2400" dirty="0"/>
              <a:t>Select an existing policy or create a new one with special permissions.</a:t>
            </a:r>
          </a:p>
        </p:txBody>
      </p:sp>
      <p:pic>
        <p:nvPicPr>
          <p:cNvPr id="7" name="Picture 6">
            <a:extLst>
              <a:ext uri="{FF2B5EF4-FFF2-40B4-BE49-F238E27FC236}">
                <a16:creationId xmlns:a16="http://schemas.microsoft.com/office/drawing/2014/main" id="{BAE987A2-B92D-BC4E-85CA-9EFC79FCC787}"/>
              </a:ext>
            </a:extLst>
          </p:cNvPr>
          <p:cNvPicPr>
            <a:picLocks noChangeAspect="1"/>
          </p:cNvPicPr>
          <p:nvPr/>
        </p:nvPicPr>
        <p:blipFill>
          <a:blip r:embed="rId14"/>
          <a:stretch>
            <a:fillRect/>
          </a:stretch>
        </p:blipFill>
        <p:spPr>
          <a:xfrm>
            <a:off x="3982" y="2363062"/>
            <a:ext cx="7108932" cy="3208701"/>
          </a:xfrm>
          <a:prstGeom prst="rect">
            <a:avLst/>
          </a:prstGeom>
        </p:spPr>
      </p:pic>
    </p:spTree>
    <p:extLst>
      <p:ext uri="{BB962C8B-B14F-4D97-AF65-F5344CB8AC3E}">
        <p14:creationId xmlns:p14="http://schemas.microsoft.com/office/powerpoint/2010/main" val="3817721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AWS Data Collection Best Practices</a:t>
            </a:r>
          </a:p>
        </p:txBody>
      </p:sp>
      <p:sp>
        <p:nvSpPr>
          <p:cNvPr id="3" name="Subtitle 2"/>
          <p:cNvSpPr>
            <a:spLocks noGrp="1"/>
          </p:cNvSpPr>
          <p:nvPr>
            <p:ph type="body" idx="1"/>
          </p:nvPr>
        </p:nvSpPr>
        <p:spPr/>
        <p:txBody>
          <a:bodyPr/>
          <a:lstStyle/>
          <a:p>
            <a:r>
              <a:rPr lang="en-US" dirty="0"/>
              <a:t>When to use Heavy Forwarders, HEC to collect Data from AWS into Splunk</a:t>
            </a:r>
          </a:p>
        </p:txBody>
      </p:sp>
      <p:sp>
        <p:nvSpPr>
          <p:cNvPr id="4" name="Text Placeholder 3">
            <a:extLst>
              <a:ext uri="{FF2B5EF4-FFF2-40B4-BE49-F238E27FC236}">
                <a16:creationId xmlns:a16="http://schemas.microsoft.com/office/drawing/2014/main" id="{EF17B6B5-E16B-DE4A-92CF-2BDFF6B12CA0}"/>
              </a:ext>
            </a:extLst>
          </p:cNvPr>
          <p:cNvSpPr>
            <a:spLocks noGrp="1"/>
          </p:cNvSpPr>
          <p:nvPr>
            <p:ph type="body" idx="14"/>
          </p:nvPr>
        </p:nvSpPr>
        <p:spPr/>
        <p:txBody>
          <a:bodyPr/>
          <a:lstStyle/>
          <a:p>
            <a:endParaRPr lang="en-US"/>
          </a:p>
        </p:txBody>
      </p:sp>
    </p:spTree>
    <p:extLst>
      <p:ext uri="{BB962C8B-B14F-4D97-AF65-F5344CB8AC3E}">
        <p14:creationId xmlns:p14="http://schemas.microsoft.com/office/powerpoint/2010/main" val="25655103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itle 2"/>
          <p:cNvSpPr>
            <a:spLocks noGrp="1"/>
          </p:cNvSpPr>
          <p:nvPr>
            <p:ph type="title"/>
          </p:nvPr>
        </p:nvSpPr>
        <p:spPr/>
        <p:txBody>
          <a:bodyPr/>
          <a:lstStyle/>
          <a:p>
            <a:r>
              <a:rPr lang="en-US" dirty="0"/>
              <a:t>End State: Comprehensive AWS Visibility</a:t>
            </a:r>
          </a:p>
        </p:txBody>
      </p:sp>
      <p:sp>
        <p:nvSpPr>
          <p:cNvPr id="2" name="AutoShape 4" descr="mage result for EMR icon"/>
          <p:cNvSpPr>
            <a:spLocks noChangeAspect="1" noChangeArrowheads="1"/>
          </p:cNvSpPr>
          <p:nvPr/>
        </p:nvSpPr>
        <p:spPr bwMode="auto">
          <a:xfrm>
            <a:off x="0" y="0"/>
            <a:ext cx="2438400" cy="24384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600"/>
          </a:p>
        </p:txBody>
      </p:sp>
      <p:pic>
        <p:nvPicPr>
          <p:cNvPr id="80" name="Picture 2" descr="https://www.paraflare.com/wp-content/uploads/2017/01/paraflare-partner-splunk-l.png">
            <a:extLst>
              <a:ext uri="{FF2B5EF4-FFF2-40B4-BE49-F238E27FC236}">
                <a16:creationId xmlns:a16="http://schemas.microsoft.com/office/drawing/2014/main" id="{B16BB2E4-7167-472E-A555-B80C4A3C1B13}"/>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361033" y="6206835"/>
            <a:ext cx="1390043" cy="632468"/>
          </a:xfrm>
          <a:prstGeom prst="rect">
            <a:avLst/>
          </a:prstGeom>
          <a:noFill/>
          <a:extLst>
            <a:ext uri="{909E8E84-426E-40DD-AFC4-6F175D3DCCD1}">
              <a14:hiddenFill xmlns:a14="http://schemas.microsoft.com/office/drawing/2010/main">
                <a:solidFill>
                  <a:srgbClr val="FFFFFF"/>
                </a:solidFill>
              </a14:hiddenFill>
            </a:ext>
          </a:extLst>
        </p:spPr>
      </p:pic>
      <p:pic>
        <p:nvPicPr>
          <p:cNvPr id="81" name="Picture 80" descr="datastream.png">
            <a:extLst>
              <a:ext uri="{FF2B5EF4-FFF2-40B4-BE49-F238E27FC236}">
                <a16:creationId xmlns:a16="http://schemas.microsoft.com/office/drawing/2014/main" id="{6A6F7C20-472E-4B87-A75F-061788A13730}"/>
              </a:ext>
            </a:extLst>
          </p:cNvPr>
          <p:cNvPicPr>
            <a:picLocks noChangeAspect="1"/>
          </p:cNvPicPr>
          <p:nvPr/>
        </p:nvPicPr>
        <p:blipFill>
          <a:blip r:embed="rId4">
            <a:alphaModFix amt="37000"/>
            <a:extLst>
              <a:ext uri="{28A0092B-C50C-407E-A947-70E740481C1C}">
                <a14:useLocalDpi xmlns:a14="http://schemas.microsoft.com/office/drawing/2010/main" val="0"/>
              </a:ext>
            </a:extLst>
          </a:blip>
          <a:stretch>
            <a:fillRect/>
          </a:stretch>
        </p:blipFill>
        <p:spPr>
          <a:xfrm rot="5400000">
            <a:off x="3129615" y="-1322512"/>
            <a:ext cx="5579287" cy="10522672"/>
          </a:xfrm>
          <a:prstGeom prst="rect">
            <a:avLst/>
          </a:prstGeom>
        </p:spPr>
      </p:pic>
      <p:pic>
        <p:nvPicPr>
          <p:cNvPr id="82" name="Picture 81">
            <a:extLst>
              <a:ext uri="{FF2B5EF4-FFF2-40B4-BE49-F238E27FC236}">
                <a16:creationId xmlns:a16="http://schemas.microsoft.com/office/drawing/2014/main" id="{707C4A23-19EC-45B0-816C-F63EC5C01C51}"/>
              </a:ext>
            </a:extLst>
          </p:cNvPr>
          <p:cNvPicPr>
            <a:picLocks noChangeAspect="1"/>
          </p:cNvPicPr>
          <p:nvPr/>
        </p:nvPicPr>
        <p:blipFill>
          <a:blip r:embed="rId5"/>
          <a:stretch>
            <a:fillRect/>
          </a:stretch>
        </p:blipFill>
        <p:spPr>
          <a:xfrm>
            <a:off x="0" y="386084"/>
            <a:ext cx="12192000" cy="6085835"/>
          </a:xfrm>
          <a:prstGeom prst="rect">
            <a:avLst/>
          </a:prstGeom>
        </p:spPr>
      </p:pic>
    </p:spTree>
    <p:extLst>
      <p:ext uri="{BB962C8B-B14F-4D97-AF65-F5344CB8AC3E}">
        <p14:creationId xmlns:p14="http://schemas.microsoft.com/office/powerpoint/2010/main" val="1982117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843874" y="1379538"/>
            <a:ext cx="4573353" cy="4524375"/>
          </a:xfrm>
        </p:spPr>
      </p:pic>
      <p:sp>
        <p:nvSpPr>
          <p:cNvPr id="6" name="Content Placeholder 5"/>
          <p:cNvSpPr>
            <a:spLocks noGrp="1"/>
          </p:cNvSpPr>
          <p:nvPr>
            <p:ph sz="half" idx="12"/>
          </p:nvPr>
        </p:nvSpPr>
        <p:spPr/>
        <p:txBody>
          <a:bodyPr/>
          <a:lstStyle/>
          <a:p>
            <a:r>
              <a:rPr lang="en-US" dirty="0"/>
              <a:t>Collect AWS data using a Splunk Heavy Forwarder for SQS Based S3 and other modular inputs (Billing, Inspector, Config Rules, Description etc.)</a:t>
            </a:r>
          </a:p>
          <a:p>
            <a:r>
              <a:rPr lang="en-US" dirty="0"/>
              <a:t>Collect high volume data using Lambda Function to Splunk HTTP Event Collector (HEC)</a:t>
            </a:r>
          </a:p>
          <a:p>
            <a:r>
              <a:rPr lang="en-US" dirty="0"/>
              <a:t>Kinesis Firehose (Module 9) can collect data in real-time with a built in buffer plus a “splash back” to an S3 bucket.</a:t>
            </a:r>
          </a:p>
        </p:txBody>
      </p:sp>
      <p:sp>
        <p:nvSpPr>
          <p:cNvPr id="3" name="Title 2"/>
          <p:cNvSpPr>
            <a:spLocks noGrp="1"/>
          </p:cNvSpPr>
          <p:nvPr>
            <p:ph type="title"/>
          </p:nvPr>
        </p:nvSpPr>
        <p:spPr/>
        <p:txBody>
          <a:bodyPr/>
          <a:lstStyle/>
          <a:p>
            <a:r>
              <a:rPr lang="en-US" dirty="0"/>
              <a:t>Use HWF to collect AWS Data</a:t>
            </a:r>
          </a:p>
        </p:txBody>
      </p:sp>
      <p:sp>
        <p:nvSpPr>
          <p:cNvPr id="7" name="Subtitle 6"/>
          <p:cNvSpPr>
            <a:spLocks noGrp="1"/>
          </p:cNvSpPr>
          <p:nvPr>
            <p:ph type="subTitle" idx="13"/>
          </p:nvPr>
        </p:nvSpPr>
        <p:spPr/>
        <p:txBody>
          <a:bodyPr/>
          <a:lstStyle/>
          <a:p>
            <a:r>
              <a:rPr lang="en-US" dirty="0"/>
              <a:t>Best Practices for Collecting Data from AWS into Splunk</a:t>
            </a:r>
          </a:p>
        </p:txBody>
      </p:sp>
    </p:spTree>
    <p:extLst>
      <p:ext uri="{BB962C8B-B14F-4D97-AF65-F5344CB8AC3E}">
        <p14:creationId xmlns:p14="http://schemas.microsoft.com/office/powerpoint/2010/main" val="3554835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idx="1"/>
          </p:nvPr>
        </p:nvSpPr>
        <p:spPr>
          <a:xfrm>
            <a:off x="456063" y="1280628"/>
            <a:ext cx="5355906" cy="673578"/>
          </a:xfrm>
        </p:spPr>
        <p:txBody>
          <a:bodyPr/>
          <a:lstStyle/>
          <a:p>
            <a:pPr algn="ctr"/>
            <a:r>
              <a:rPr lang="en-US" dirty="0"/>
              <a:t>Architecture</a:t>
            </a:r>
          </a:p>
        </p:txBody>
      </p:sp>
      <p:sp>
        <p:nvSpPr>
          <p:cNvPr id="6" name="Text Placeholder 5"/>
          <p:cNvSpPr>
            <a:spLocks noGrp="1"/>
          </p:cNvSpPr>
          <p:nvPr>
            <p:ph type="body" sz="quarter" idx="3"/>
          </p:nvPr>
        </p:nvSpPr>
        <p:spPr>
          <a:xfrm>
            <a:off x="6386696" y="1286985"/>
            <a:ext cx="5349240" cy="673578"/>
          </a:xfrm>
        </p:spPr>
        <p:txBody>
          <a:bodyPr/>
          <a:lstStyle/>
          <a:p>
            <a:pPr algn="ctr"/>
            <a:r>
              <a:rPr lang="en-US" dirty="0"/>
              <a:t>Legacy Based Modular Input</a:t>
            </a:r>
          </a:p>
        </p:txBody>
      </p:sp>
      <p:pic>
        <p:nvPicPr>
          <p:cNvPr id="9" name="Content Placeholder 8"/>
          <p:cNvPicPr>
            <a:picLocks noGrp="1" noChangeAspect="1"/>
          </p:cNvPicPr>
          <p:nvPr>
            <p:ph sz="half" idx="10"/>
          </p:nvPr>
        </p:nvPicPr>
        <p:blipFill>
          <a:blip r:embed="rId3">
            <a:extLst>
              <a:ext uri="{28A0092B-C50C-407E-A947-70E740481C1C}">
                <a14:useLocalDpi xmlns:a14="http://schemas.microsoft.com/office/drawing/2010/main" val="0"/>
              </a:ext>
            </a:extLst>
          </a:blip>
          <a:stretch>
            <a:fillRect/>
          </a:stretch>
        </p:blipFill>
        <p:spPr>
          <a:xfrm>
            <a:off x="1835512" y="1960563"/>
            <a:ext cx="2590076" cy="3943350"/>
          </a:xfrm>
        </p:spPr>
      </p:pic>
      <p:sp>
        <p:nvSpPr>
          <p:cNvPr id="13" name="Content Placeholder 12"/>
          <p:cNvSpPr>
            <a:spLocks noGrp="1"/>
          </p:cNvSpPr>
          <p:nvPr>
            <p:ph sz="half" idx="11"/>
          </p:nvPr>
        </p:nvSpPr>
        <p:spPr/>
        <p:txBody>
          <a:bodyPr/>
          <a:lstStyle/>
          <a:p>
            <a:r>
              <a:rPr lang="en-US" dirty="0"/>
              <a:t>Legacy Modular Input does not have fault tolerance. If one HWF goes down, then it can no longer collect the data and send it to get indexed</a:t>
            </a:r>
          </a:p>
          <a:p>
            <a:r>
              <a:rPr lang="en-US" dirty="0"/>
              <a:t>Each HWF must maintain state, which means that upon failure you will have to move the input to another working node</a:t>
            </a:r>
          </a:p>
          <a:p>
            <a:r>
              <a:rPr lang="en-US" dirty="0"/>
              <a:t>The data collection cannot be load balanced across tiers</a:t>
            </a:r>
          </a:p>
        </p:txBody>
      </p:sp>
      <p:sp>
        <p:nvSpPr>
          <p:cNvPr id="3" name="Title 2"/>
          <p:cNvSpPr>
            <a:spLocks noGrp="1"/>
          </p:cNvSpPr>
          <p:nvPr>
            <p:ph type="title"/>
          </p:nvPr>
        </p:nvSpPr>
        <p:spPr/>
        <p:txBody>
          <a:bodyPr/>
          <a:lstStyle/>
          <a:p>
            <a:r>
              <a:rPr lang="en-US" dirty="0"/>
              <a:t>SQS Based S3 vs. Legacy Modular Input</a:t>
            </a:r>
          </a:p>
        </p:txBody>
      </p:sp>
      <p:sp>
        <p:nvSpPr>
          <p:cNvPr id="4" name="Subtitle 3"/>
          <p:cNvSpPr>
            <a:spLocks noGrp="1"/>
          </p:cNvSpPr>
          <p:nvPr>
            <p:ph type="subTitle" idx="12"/>
          </p:nvPr>
        </p:nvSpPr>
        <p:spPr/>
        <p:txBody>
          <a:bodyPr/>
          <a:lstStyle/>
          <a:p>
            <a:r>
              <a:rPr lang="en-US" dirty="0"/>
              <a:t>SQS Based S3 input is a more scalable approach to collect AWS Data</a:t>
            </a:r>
          </a:p>
        </p:txBody>
      </p:sp>
    </p:spTree>
    <p:extLst>
      <p:ext uri="{BB962C8B-B14F-4D97-AF65-F5344CB8AC3E}">
        <p14:creationId xmlns:p14="http://schemas.microsoft.com/office/powerpoint/2010/main" val="1725445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idx="1"/>
          </p:nvPr>
        </p:nvSpPr>
        <p:spPr>
          <a:xfrm>
            <a:off x="456064" y="1279407"/>
            <a:ext cx="5355906" cy="673578"/>
          </a:xfrm>
        </p:spPr>
        <p:txBody>
          <a:bodyPr/>
          <a:lstStyle/>
          <a:p>
            <a:pPr algn="ctr"/>
            <a:r>
              <a:rPr lang="en-US" dirty="0"/>
              <a:t>Architecture</a:t>
            </a:r>
          </a:p>
        </p:txBody>
      </p:sp>
      <p:sp>
        <p:nvSpPr>
          <p:cNvPr id="6" name="Text Placeholder 5"/>
          <p:cNvSpPr>
            <a:spLocks noGrp="1"/>
          </p:cNvSpPr>
          <p:nvPr>
            <p:ph type="body" sz="quarter" idx="3"/>
          </p:nvPr>
        </p:nvSpPr>
        <p:spPr>
          <a:xfrm>
            <a:off x="6386696" y="1279407"/>
            <a:ext cx="5349240" cy="673578"/>
          </a:xfrm>
        </p:spPr>
        <p:txBody>
          <a:bodyPr/>
          <a:lstStyle/>
          <a:p>
            <a:pPr algn="ctr"/>
            <a:r>
              <a:rPr lang="en-US" dirty="0"/>
              <a:t>SQS Based S3</a:t>
            </a:r>
          </a:p>
        </p:txBody>
      </p:sp>
      <p:pic>
        <p:nvPicPr>
          <p:cNvPr id="9" name="Content Placeholder 8"/>
          <p:cNvPicPr>
            <a:picLocks noGrp="1" noChangeAspect="1"/>
          </p:cNvPicPr>
          <p:nvPr>
            <p:ph sz="half" idx="10"/>
          </p:nvPr>
        </p:nvPicPr>
        <p:blipFill>
          <a:blip r:embed="rId3">
            <a:extLst>
              <a:ext uri="{28A0092B-C50C-407E-A947-70E740481C1C}">
                <a14:useLocalDpi xmlns:a14="http://schemas.microsoft.com/office/drawing/2010/main" val="0"/>
              </a:ext>
            </a:extLst>
          </a:blip>
          <a:stretch>
            <a:fillRect/>
          </a:stretch>
        </p:blipFill>
        <p:spPr>
          <a:xfrm>
            <a:off x="1086775" y="1960563"/>
            <a:ext cx="4087551" cy="3943350"/>
          </a:xfrm>
        </p:spPr>
      </p:pic>
      <p:sp>
        <p:nvSpPr>
          <p:cNvPr id="13" name="Content Placeholder 12"/>
          <p:cNvSpPr>
            <a:spLocks noGrp="1"/>
          </p:cNvSpPr>
          <p:nvPr>
            <p:ph sz="half" idx="11"/>
          </p:nvPr>
        </p:nvSpPr>
        <p:spPr/>
        <p:txBody>
          <a:bodyPr/>
          <a:lstStyle/>
          <a:p>
            <a:r>
              <a:rPr lang="en-US" dirty="0"/>
              <a:t>Fault tolerant data collection. If one node fails, another node will collect the data.</a:t>
            </a:r>
          </a:p>
          <a:p>
            <a:r>
              <a:rPr lang="en-US" dirty="0"/>
              <a:t>Each HWF is stateless and will not impact the data collection from any other node.</a:t>
            </a:r>
          </a:p>
          <a:p>
            <a:r>
              <a:rPr lang="en-US" dirty="0"/>
              <a:t>Data collection can be load balanced across multiple heavy forwarder nodes.</a:t>
            </a:r>
          </a:p>
        </p:txBody>
      </p:sp>
      <p:sp>
        <p:nvSpPr>
          <p:cNvPr id="3" name="Title 2"/>
          <p:cNvSpPr>
            <a:spLocks noGrp="1"/>
          </p:cNvSpPr>
          <p:nvPr>
            <p:ph type="title"/>
          </p:nvPr>
        </p:nvSpPr>
        <p:spPr/>
        <p:txBody>
          <a:bodyPr/>
          <a:lstStyle/>
          <a:p>
            <a:r>
              <a:rPr lang="en-US" dirty="0"/>
              <a:t>SQS Based S3 vs. Legacy Modular Input</a:t>
            </a:r>
          </a:p>
        </p:txBody>
      </p:sp>
      <p:sp>
        <p:nvSpPr>
          <p:cNvPr id="4" name="Subtitle 3"/>
          <p:cNvSpPr>
            <a:spLocks noGrp="1"/>
          </p:cNvSpPr>
          <p:nvPr>
            <p:ph type="subTitle" idx="12"/>
          </p:nvPr>
        </p:nvSpPr>
        <p:spPr/>
        <p:txBody>
          <a:bodyPr/>
          <a:lstStyle/>
          <a:p>
            <a:r>
              <a:rPr lang="en-US" dirty="0"/>
              <a:t>SQS Based S3 input is a more scalable approach to collect AWS Data</a:t>
            </a:r>
          </a:p>
        </p:txBody>
      </p:sp>
      <p:sp>
        <p:nvSpPr>
          <p:cNvPr id="11" name="TextBox 10"/>
          <p:cNvSpPr txBox="1"/>
          <p:nvPr/>
        </p:nvSpPr>
        <p:spPr>
          <a:xfrm>
            <a:off x="4748784" y="2086107"/>
            <a:ext cx="2493264" cy="369332"/>
          </a:xfrm>
          <a:prstGeom prst="rect">
            <a:avLst/>
          </a:prstGeom>
          <a:noFill/>
        </p:spPr>
        <p:txBody>
          <a:bodyPr wrap="square" lIns="0" tIns="0" rIns="0" bIns="0" rtlCol="0">
            <a:spAutoFit/>
          </a:bodyPr>
          <a:lstStyle/>
          <a:p>
            <a:endParaRPr lang="en-US" sz="2400" dirty="0"/>
          </a:p>
        </p:txBody>
      </p:sp>
    </p:spTree>
    <p:extLst>
      <p:ext uri="{BB962C8B-B14F-4D97-AF65-F5344CB8AC3E}">
        <p14:creationId xmlns:p14="http://schemas.microsoft.com/office/powerpoint/2010/main" val="31014745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nvGraphicFramePr>
        <p:xfrm>
          <a:off x="3" y="1"/>
          <a:ext cx="12191998" cy="6980670"/>
        </p:xfrm>
        <a:graphic>
          <a:graphicData uri="http://schemas.openxmlformats.org/drawingml/2006/table">
            <a:tbl>
              <a:tblPr firstRow="1" firstCol="1" bandRow="1">
                <a:tableStyleId>{5C22544A-7EE6-4342-B048-85BDC9FD1C3A}</a:tableStyleId>
              </a:tblPr>
              <a:tblGrid>
                <a:gridCol w="3024733">
                  <a:extLst>
                    <a:ext uri="{9D8B030D-6E8A-4147-A177-3AD203B41FA5}">
                      <a16:colId xmlns:a16="http://schemas.microsoft.com/office/drawing/2014/main" val="20000"/>
                    </a:ext>
                  </a:extLst>
                </a:gridCol>
                <a:gridCol w="2850228">
                  <a:extLst>
                    <a:ext uri="{9D8B030D-6E8A-4147-A177-3AD203B41FA5}">
                      <a16:colId xmlns:a16="http://schemas.microsoft.com/office/drawing/2014/main" val="20001"/>
                    </a:ext>
                  </a:extLst>
                </a:gridCol>
                <a:gridCol w="2850228">
                  <a:extLst>
                    <a:ext uri="{9D8B030D-6E8A-4147-A177-3AD203B41FA5}">
                      <a16:colId xmlns:a16="http://schemas.microsoft.com/office/drawing/2014/main" val="20002"/>
                    </a:ext>
                  </a:extLst>
                </a:gridCol>
                <a:gridCol w="3466809">
                  <a:extLst>
                    <a:ext uri="{9D8B030D-6E8A-4147-A177-3AD203B41FA5}">
                      <a16:colId xmlns:a16="http://schemas.microsoft.com/office/drawing/2014/main" val="20003"/>
                    </a:ext>
                  </a:extLst>
                </a:gridCol>
              </a:tblGrid>
              <a:tr h="365760">
                <a:tc gridSpan="4">
                  <a:txBody>
                    <a:bodyPr/>
                    <a:lstStyle/>
                    <a:p>
                      <a:pPr marL="0" marR="0" algn="ctr">
                        <a:spcBef>
                          <a:spcPts val="0"/>
                        </a:spcBef>
                        <a:spcAft>
                          <a:spcPts val="0"/>
                        </a:spcAft>
                      </a:pPr>
                      <a:r>
                        <a:rPr lang="en-US" sz="2400" dirty="0"/>
                        <a:t>Splunk Supported AWS Services</a:t>
                      </a:r>
                      <a:endParaRPr lang="en-US" sz="2400" dirty="0">
                        <a:solidFill>
                          <a:schemeClr val="tx2"/>
                        </a:solidFill>
                        <a:effectLst/>
                        <a:latin typeface="+mn-lt"/>
                        <a:ea typeface="ＭＳ 明朝" charset="-128"/>
                        <a:cs typeface="Times New Roman" charset="0"/>
                      </a:endParaRPr>
                    </a:p>
                  </a:txBody>
                  <a:tcPr marL="56799" marR="56799" marT="0" marB="0" anchor="ctr"/>
                </a:tc>
                <a:tc hMerge="1">
                  <a:txBody>
                    <a:bodyPr/>
                    <a:lstStyle/>
                    <a:p>
                      <a:pPr marL="0" marR="0" algn="ctr">
                        <a:spcBef>
                          <a:spcPts val="0"/>
                        </a:spcBef>
                        <a:spcAft>
                          <a:spcPts val="0"/>
                        </a:spcAft>
                      </a:pPr>
                      <a:endParaRPr lang="en-US" sz="1000" dirty="0">
                        <a:solidFill>
                          <a:schemeClr val="tx2"/>
                        </a:solidFill>
                        <a:effectLst/>
                        <a:latin typeface="+mn-lt"/>
                        <a:ea typeface="ＭＳ 明朝" charset="-128"/>
                        <a:cs typeface="Times New Roman" charset="0"/>
                      </a:endParaRPr>
                    </a:p>
                  </a:txBody>
                  <a:tcPr marL="42599" marR="42599" marT="0" marB="0" anchor="ctr"/>
                </a:tc>
                <a:tc hMerge="1">
                  <a:txBody>
                    <a:bodyPr/>
                    <a:lstStyle/>
                    <a:p>
                      <a:pPr marL="0" marR="0" algn="ctr">
                        <a:spcBef>
                          <a:spcPts val="0"/>
                        </a:spcBef>
                        <a:spcAft>
                          <a:spcPts val="0"/>
                        </a:spcAft>
                      </a:pPr>
                      <a:endParaRPr lang="en-US" sz="1000" dirty="0">
                        <a:solidFill>
                          <a:schemeClr val="tx2"/>
                        </a:solidFill>
                        <a:effectLst/>
                        <a:latin typeface="+mn-lt"/>
                        <a:ea typeface="ＭＳ 明朝" charset="-128"/>
                        <a:cs typeface="Times New Roman" charset="0"/>
                      </a:endParaRPr>
                    </a:p>
                  </a:txBody>
                  <a:tcPr marL="42599" marR="42599" marT="0" marB="0" anchor="ctr"/>
                </a:tc>
                <a:tc hMerge="1">
                  <a:txBody>
                    <a:bodyPr/>
                    <a:lstStyle/>
                    <a:p>
                      <a:pPr marL="0" marR="0" algn="ctr">
                        <a:spcBef>
                          <a:spcPts val="0"/>
                        </a:spcBef>
                        <a:spcAft>
                          <a:spcPts val="0"/>
                        </a:spcAft>
                      </a:pPr>
                      <a:endParaRPr lang="en-US" sz="1000" dirty="0">
                        <a:solidFill>
                          <a:schemeClr val="tx2"/>
                        </a:solidFill>
                        <a:effectLst/>
                        <a:latin typeface="+mn-lt"/>
                        <a:ea typeface="ＭＳ 明朝" charset="-128"/>
                        <a:cs typeface="Times New Roman" charset="0"/>
                      </a:endParaRPr>
                    </a:p>
                  </a:txBody>
                  <a:tcPr marL="42599" marR="42599" marT="0" marB="0" anchor="ctr"/>
                </a:tc>
                <a:extLst>
                  <a:ext uri="{0D108BD9-81ED-4DB2-BD59-A6C34878D82A}">
                    <a16:rowId xmlns:a16="http://schemas.microsoft.com/office/drawing/2014/main" val="10000"/>
                  </a:ext>
                </a:extLst>
              </a:tr>
              <a:tr h="243084">
                <a:tc>
                  <a:txBody>
                    <a:bodyPr/>
                    <a:lstStyle/>
                    <a:p>
                      <a:pPr marL="0" marR="0">
                        <a:spcBef>
                          <a:spcPts val="0"/>
                        </a:spcBef>
                        <a:spcAft>
                          <a:spcPts val="0"/>
                        </a:spcAft>
                      </a:pPr>
                      <a:r>
                        <a:rPr lang="en-US" sz="1500" dirty="0">
                          <a:solidFill>
                            <a:schemeClr val="tx2"/>
                          </a:solidFill>
                          <a:effectLst/>
                          <a:latin typeface="+mn-lt"/>
                        </a:rPr>
                        <a:t>Name</a:t>
                      </a:r>
                      <a:endParaRPr lang="en-US" sz="1300" dirty="0">
                        <a:solidFill>
                          <a:schemeClr val="tx2"/>
                        </a:solidFill>
                        <a:effectLst/>
                        <a:latin typeface="+mn-lt"/>
                        <a:ea typeface="ＭＳ 明朝" charset="-128"/>
                        <a:cs typeface="Times New Roman" charset="0"/>
                      </a:endParaRPr>
                    </a:p>
                  </a:txBody>
                  <a:tcPr marL="56799" marR="56799" marT="0" marB="0" anchor="ctr"/>
                </a:tc>
                <a:tc>
                  <a:txBody>
                    <a:bodyPr/>
                    <a:lstStyle/>
                    <a:p>
                      <a:pPr marL="0" marR="0" algn="ctr">
                        <a:spcBef>
                          <a:spcPts val="0"/>
                        </a:spcBef>
                        <a:spcAft>
                          <a:spcPts val="0"/>
                        </a:spcAft>
                      </a:pPr>
                      <a:r>
                        <a:rPr lang="en-US" sz="1500" dirty="0">
                          <a:solidFill>
                            <a:schemeClr val="tx2"/>
                          </a:solidFill>
                          <a:effectLst/>
                          <a:latin typeface="+mn-lt"/>
                        </a:rPr>
                        <a:t>Brief Description</a:t>
                      </a:r>
                      <a:endParaRPr lang="en-US" sz="1300" dirty="0">
                        <a:solidFill>
                          <a:schemeClr val="tx2"/>
                        </a:solidFill>
                        <a:effectLst/>
                        <a:latin typeface="+mn-lt"/>
                        <a:ea typeface="ＭＳ 明朝" charset="-128"/>
                        <a:cs typeface="Times New Roman" charset="0"/>
                      </a:endParaRPr>
                    </a:p>
                  </a:txBody>
                  <a:tcPr marL="56799" marR="56799" marT="0" marB="0" anchor="ctr"/>
                </a:tc>
                <a:tc>
                  <a:txBody>
                    <a:bodyPr/>
                    <a:lstStyle/>
                    <a:p>
                      <a:pPr marL="0" marR="0" algn="ctr">
                        <a:spcBef>
                          <a:spcPts val="0"/>
                        </a:spcBef>
                        <a:spcAft>
                          <a:spcPts val="0"/>
                        </a:spcAft>
                      </a:pPr>
                      <a:r>
                        <a:rPr lang="en-US" sz="1500" dirty="0">
                          <a:solidFill>
                            <a:schemeClr val="tx2"/>
                          </a:solidFill>
                          <a:effectLst/>
                          <a:latin typeface="+mn-lt"/>
                        </a:rPr>
                        <a:t>Input Type</a:t>
                      </a:r>
                      <a:endParaRPr lang="en-US" sz="1300" dirty="0">
                        <a:solidFill>
                          <a:schemeClr val="tx2"/>
                        </a:solidFill>
                        <a:effectLst/>
                        <a:latin typeface="+mn-lt"/>
                        <a:ea typeface="ＭＳ 明朝" charset="-128"/>
                        <a:cs typeface="Times New Roman" charset="0"/>
                      </a:endParaRPr>
                    </a:p>
                  </a:txBody>
                  <a:tcPr marL="56799" marR="56799" marT="0" marB="0" anchor="ctr"/>
                </a:tc>
                <a:tc>
                  <a:txBody>
                    <a:bodyPr/>
                    <a:lstStyle/>
                    <a:p>
                      <a:pPr marL="0" marR="0" algn="ctr">
                        <a:spcBef>
                          <a:spcPts val="0"/>
                        </a:spcBef>
                        <a:spcAft>
                          <a:spcPts val="0"/>
                        </a:spcAft>
                      </a:pPr>
                      <a:r>
                        <a:rPr lang="en-US" sz="1500" dirty="0">
                          <a:solidFill>
                            <a:schemeClr val="tx2"/>
                          </a:solidFill>
                          <a:effectLst/>
                          <a:latin typeface="+mn-lt"/>
                        </a:rPr>
                        <a:t>Notes</a:t>
                      </a:r>
                      <a:endParaRPr lang="en-US" sz="1300" dirty="0">
                        <a:solidFill>
                          <a:schemeClr val="tx2"/>
                        </a:solidFill>
                        <a:effectLst/>
                        <a:latin typeface="+mn-lt"/>
                        <a:ea typeface="ＭＳ 明朝" charset="-128"/>
                        <a:cs typeface="Times New Roman" charset="0"/>
                      </a:endParaRPr>
                    </a:p>
                  </a:txBody>
                  <a:tcPr marL="56799" marR="56799" marT="0" marB="0" anchor="ctr"/>
                </a:tc>
                <a:extLst>
                  <a:ext uri="{0D108BD9-81ED-4DB2-BD59-A6C34878D82A}">
                    <a16:rowId xmlns:a16="http://schemas.microsoft.com/office/drawing/2014/main" val="10001"/>
                  </a:ext>
                </a:extLst>
              </a:tr>
              <a:tr h="278889">
                <a:tc>
                  <a:txBody>
                    <a:bodyPr/>
                    <a:lstStyle/>
                    <a:p>
                      <a:pPr marL="0" marR="0">
                        <a:lnSpc>
                          <a:spcPct val="115000"/>
                        </a:lnSpc>
                        <a:spcBef>
                          <a:spcPts val="0"/>
                        </a:spcBef>
                        <a:spcAft>
                          <a:spcPts val="0"/>
                        </a:spcAft>
                      </a:pPr>
                      <a:r>
                        <a:rPr lang="en-US" sz="1300" dirty="0" err="1">
                          <a:solidFill>
                            <a:schemeClr val="tx2"/>
                          </a:solidFill>
                          <a:effectLst/>
                          <a:latin typeface="+mn-lt"/>
                        </a:rPr>
                        <a:t>CloudTrail</a:t>
                      </a:r>
                      <a:endParaRPr lang="en-US" sz="1300" dirty="0">
                        <a:solidFill>
                          <a:schemeClr val="tx2"/>
                        </a:solidFill>
                        <a:effectLst/>
                        <a:latin typeface="+mn-lt"/>
                        <a:ea typeface="ＭＳ 明朝" charset="-128"/>
                        <a:cs typeface="Times New Roman" charset="0"/>
                      </a:endParaRPr>
                    </a:p>
                  </a:txBody>
                  <a:tcPr marL="56799" marR="56799" marT="0" marB="0" anchor="ctr"/>
                </a:tc>
                <a:tc>
                  <a:txBody>
                    <a:bodyPr/>
                    <a:lstStyle/>
                    <a:p>
                      <a:pPr marL="0" marR="0">
                        <a:lnSpc>
                          <a:spcPct val="115000"/>
                        </a:lnSpc>
                        <a:spcBef>
                          <a:spcPts val="0"/>
                        </a:spcBef>
                        <a:spcAft>
                          <a:spcPts val="0"/>
                        </a:spcAft>
                      </a:pPr>
                      <a:r>
                        <a:rPr lang="en-US" sz="1300" dirty="0">
                          <a:solidFill>
                            <a:schemeClr val="tx2"/>
                          </a:solidFill>
                          <a:effectLst/>
                          <a:latin typeface="+mn-lt"/>
                        </a:rPr>
                        <a:t>API activity audit trail</a:t>
                      </a:r>
                      <a:endParaRPr lang="en-US" sz="1300" dirty="0">
                        <a:solidFill>
                          <a:schemeClr val="tx2"/>
                        </a:solidFill>
                        <a:effectLst/>
                        <a:latin typeface="+mn-lt"/>
                        <a:ea typeface="ＭＳ 明朝" charset="-128"/>
                        <a:cs typeface="Times New Roman" charset="0"/>
                      </a:endParaRPr>
                    </a:p>
                  </a:txBody>
                  <a:tcPr marL="56799" marR="56799" marT="0" marB="0" anchor="ctr"/>
                </a:tc>
                <a:tc>
                  <a:txBody>
                    <a:bodyPr/>
                    <a:lstStyle/>
                    <a:p>
                      <a:pPr marL="0" marR="0">
                        <a:lnSpc>
                          <a:spcPct val="115000"/>
                        </a:lnSpc>
                        <a:spcBef>
                          <a:spcPts val="0"/>
                        </a:spcBef>
                        <a:spcAft>
                          <a:spcPts val="0"/>
                        </a:spcAft>
                      </a:pPr>
                      <a:r>
                        <a:rPr lang="en-US" sz="1300" dirty="0">
                          <a:solidFill>
                            <a:schemeClr val="tx2"/>
                          </a:solidFill>
                          <a:effectLst/>
                          <a:latin typeface="+mn-lt"/>
                          <a:ea typeface="ＭＳ 明朝" charset="-128"/>
                          <a:cs typeface="Times New Roman" charset="0"/>
                        </a:rPr>
                        <a:t>Modular Input </a:t>
                      </a:r>
                      <a:r>
                        <a:rPr lang="en-US" sz="1300" b="1" dirty="0">
                          <a:solidFill>
                            <a:schemeClr val="tx2"/>
                          </a:solidFill>
                          <a:effectLst/>
                          <a:latin typeface="+mn-lt"/>
                          <a:ea typeface="ＭＳ 明朝" charset="-128"/>
                          <a:cs typeface="Times New Roman" charset="0"/>
                        </a:rPr>
                        <a:t>(SQS</a:t>
                      </a:r>
                      <a:r>
                        <a:rPr lang="en-US" sz="1300" b="1" baseline="0" dirty="0">
                          <a:solidFill>
                            <a:schemeClr val="tx2"/>
                          </a:solidFill>
                          <a:effectLst/>
                          <a:latin typeface="+mn-lt"/>
                          <a:ea typeface="ＭＳ 明朝" charset="-128"/>
                          <a:cs typeface="Times New Roman" charset="0"/>
                        </a:rPr>
                        <a:t> Based S3)</a:t>
                      </a:r>
                      <a:endParaRPr lang="en-US" sz="1300" b="1" dirty="0">
                        <a:solidFill>
                          <a:schemeClr val="tx2"/>
                        </a:solidFill>
                        <a:effectLst/>
                        <a:latin typeface="+mn-lt"/>
                        <a:ea typeface="ＭＳ 明朝" charset="-128"/>
                        <a:cs typeface="Times New Roman" charset="0"/>
                      </a:endParaRPr>
                    </a:p>
                  </a:txBody>
                  <a:tcPr marL="56799" marR="56799" marT="0" marB="0" anchor="ctr"/>
                </a:tc>
                <a:tc>
                  <a:txBody>
                    <a:bodyPr/>
                    <a:lstStyle/>
                    <a:p>
                      <a:pPr marL="0" marR="0">
                        <a:lnSpc>
                          <a:spcPct val="115000"/>
                        </a:lnSpc>
                        <a:spcBef>
                          <a:spcPts val="0"/>
                        </a:spcBef>
                        <a:spcAft>
                          <a:spcPts val="0"/>
                        </a:spcAft>
                      </a:pPr>
                      <a:r>
                        <a:rPr lang="en-US" sz="1300" dirty="0">
                          <a:solidFill>
                            <a:schemeClr val="tx2"/>
                          </a:solidFill>
                          <a:effectLst/>
                          <a:latin typeface="+mn-lt"/>
                        </a:rPr>
                        <a:t>Moderate Volume/High Value</a:t>
                      </a:r>
                      <a:endParaRPr lang="en-US" sz="1300" dirty="0">
                        <a:solidFill>
                          <a:schemeClr val="tx2"/>
                        </a:solidFill>
                        <a:effectLst/>
                        <a:latin typeface="+mn-lt"/>
                        <a:ea typeface="ＭＳ 明朝" charset="-128"/>
                        <a:cs typeface="Times New Roman" charset="0"/>
                      </a:endParaRPr>
                    </a:p>
                  </a:txBody>
                  <a:tcPr marL="56799" marR="56799" marT="0" marB="0" anchor="ctr"/>
                </a:tc>
                <a:extLst>
                  <a:ext uri="{0D108BD9-81ED-4DB2-BD59-A6C34878D82A}">
                    <a16:rowId xmlns:a16="http://schemas.microsoft.com/office/drawing/2014/main" val="10002"/>
                  </a:ext>
                </a:extLst>
              </a:tr>
              <a:tr h="278889">
                <a:tc>
                  <a:txBody>
                    <a:bodyPr/>
                    <a:lstStyle/>
                    <a:p>
                      <a:pPr marL="0" marR="0">
                        <a:lnSpc>
                          <a:spcPct val="115000"/>
                        </a:lnSpc>
                        <a:spcBef>
                          <a:spcPts val="0"/>
                        </a:spcBef>
                        <a:spcAft>
                          <a:spcPts val="0"/>
                        </a:spcAft>
                      </a:pPr>
                      <a:r>
                        <a:rPr lang="en-US" sz="1300">
                          <a:solidFill>
                            <a:schemeClr val="tx2"/>
                          </a:solidFill>
                          <a:effectLst/>
                          <a:latin typeface="+mn-lt"/>
                        </a:rPr>
                        <a:t>Config</a:t>
                      </a:r>
                      <a:endParaRPr lang="en-US" sz="1300">
                        <a:solidFill>
                          <a:schemeClr val="tx2"/>
                        </a:solidFill>
                        <a:effectLst/>
                        <a:latin typeface="+mn-lt"/>
                        <a:ea typeface="ＭＳ 明朝" charset="-128"/>
                        <a:cs typeface="Times New Roman" charset="0"/>
                      </a:endParaRPr>
                    </a:p>
                  </a:txBody>
                  <a:tcPr marL="56799" marR="56799" marT="0" marB="0" anchor="ctr"/>
                </a:tc>
                <a:tc>
                  <a:txBody>
                    <a:bodyPr/>
                    <a:lstStyle/>
                    <a:p>
                      <a:pPr marL="0" marR="0">
                        <a:lnSpc>
                          <a:spcPct val="115000"/>
                        </a:lnSpc>
                        <a:spcBef>
                          <a:spcPts val="0"/>
                        </a:spcBef>
                        <a:spcAft>
                          <a:spcPts val="0"/>
                        </a:spcAft>
                      </a:pPr>
                      <a:r>
                        <a:rPr lang="en-US" sz="1300" dirty="0">
                          <a:solidFill>
                            <a:schemeClr val="tx2"/>
                          </a:solidFill>
                          <a:effectLst/>
                          <a:latin typeface="+mn-lt"/>
                        </a:rPr>
                        <a:t>Change management data</a:t>
                      </a:r>
                      <a:endParaRPr lang="en-US" sz="1300" dirty="0">
                        <a:solidFill>
                          <a:schemeClr val="tx2"/>
                        </a:solidFill>
                        <a:effectLst/>
                        <a:latin typeface="+mn-lt"/>
                        <a:ea typeface="ＭＳ 明朝" charset="-128"/>
                        <a:cs typeface="Times New Roman" charset="0"/>
                      </a:endParaRPr>
                    </a:p>
                  </a:txBody>
                  <a:tcPr marL="56799" marR="56799" marT="0" marB="0" anchor="ctr"/>
                </a:tc>
                <a:tc>
                  <a:txBody>
                    <a:bodyPr/>
                    <a:lstStyle/>
                    <a:p>
                      <a:pPr marL="0" marR="0">
                        <a:lnSpc>
                          <a:spcPct val="115000"/>
                        </a:lnSpc>
                        <a:spcBef>
                          <a:spcPts val="0"/>
                        </a:spcBef>
                        <a:spcAft>
                          <a:spcPts val="0"/>
                        </a:spcAft>
                      </a:pPr>
                      <a:r>
                        <a:rPr lang="en-US" sz="1300" dirty="0">
                          <a:solidFill>
                            <a:schemeClr val="tx2"/>
                          </a:solidFill>
                          <a:effectLst/>
                          <a:latin typeface="+mn-lt"/>
                          <a:ea typeface="ＭＳ 明朝" charset="-128"/>
                          <a:cs typeface="Times New Roman" charset="0"/>
                        </a:rPr>
                        <a:t>Modular Input </a:t>
                      </a:r>
                      <a:r>
                        <a:rPr lang="en-US" sz="1300" b="1" dirty="0">
                          <a:solidFill>
                            <a:schemeClr val="tx2"/>
                          </a:solidFill>
                          <a:effectLst/>
                          <a:latin typeface="+mn-lt"/>
                          <a:ea typeface="ＭＳ 明朝" charset="-128"/>
                          <a:cs typeface="Times New Roman" charset="0"/>
                        </a:rPr>
                        <a:t>(SQS</a:t>
                      </a:r>
                      <a:r>
                        <a:rPr lang="en-US" sz="1300" b="1" baseline="0" dirty="0">
                          <a:solidFill>
                            <a:schemeClr val="tx2"/>
                          </a:solidFill>
                          <a:effectLst/>
                          <a:latin typeface="+mn-lt"/>
                          <a:ea typeface="ＭＳ 明朝" charset="-128"/>
                          <a:cs typeface="Times New Roman" charset="0"/>
                        </a:rPr>
                        <a:t> Based S3)</a:t>
                      </a:r>
                      <a:endParaRPr lang="en-US" sz="1300" dirty="0">
                        <a:solidFill>
                          <a:schemeClr val="tx2"/>
                        </a:solidFill>
                        <a:effectLst/>
                        <a:latin typeface="+mn-lt"/>
                        <a:ea typeface="ＭＳ 明朝" charset="-128"/>
                        <a:cs typeface="Times New Roman" charset="0"/>
                      </a:endParaRPr>
                    </a:p>
                  </a:txBody>
                  <a:tcPr marL="56799" marR="56799" marT="0" marB="0" anchor="ctr"/>
                </a:tc>
                <a:tc>
                  <a:txBody>
                    <a:bodyPr/>
                    <a:lstStyle/>
                    <a:p>
                      <a:pPr marL="0" marR="0">
                        <a:lnSpc>
                          <a:spcPct val="115000"/>
                        </a:lnSpc>
                        <a:spcBef>
                          <a:spcPts val="0"/>
                        </a:spcBef>
                        <a:spcAft>
                          <a:spcPts val="0"/>
                        </a:spcAft>
                      </a:pPr>
                      <a:r>
                        <a:rPr lang="en-US" sz="1300">
                          <a:solidFill>
                            <a:schemeClr val="tx2"/>
                          </a:solidFill>
                          <a:effectLst/>
                          <a:latin typeface="+mn-lt"/>
                        </a:rPr>
                        <a:t>Low Volume/High Value</a:t>
                      </a:r>
                      <a:endParaRPr lang="en-US" sz="1300">
                        <a:solidFill>
                          <a:schemeClr val="tx2"/>
                        </a:solidFill>
                        <a:effectLst/>
                        <a:latin typeface="+mn-lt"/>
                        <a:ea typeface="ＭＳ 明朝" charset="-128"/>
                        <a:cs typeface="Times New Roman" charset="0"/>
                      </a:endParaRPr>
                    </a:p>
                  </a:txBody>
                  <a:tcPr marL="56799" marR="56799" marT="0" marB="0" anchor="ctr"/>
                </a:tc>
                <a:extLst>
                  <a:ext uri="{0D108BD9-81ED-4DB2-BD59-A6C34878D82A}">
                    <a16:rowId xmlns:a16="http://schemas.microsoft.com/office/drawing/2014/main" val="10003"/>
                  </a:ext>
                </a:extLst>
              </a:tr>
              <a:tr h="499721">
                <a:tc>
                  <a:txBody>
                    <a:bodyPr/>
                    <a:lstStyle/>
                    <a:p>
                      <a:pPr marL="0" marR="0">
                        <a:lnSpc>
                          <a:spcPct val="115000"/>
                        </a:lnSpc>
                        <a:spcBef>
                          <a:spcPts val="0"/>
                        </a:spcBef>
                        <a:spcAft>
                          <a:spcPts val="0"/>
                        </a:spcAft>
                      </a:pPr>
                      <a:r>
                        <a:rPr lang="en-US" sz="1300">
                          <a:solidFill>
                            <a:schemeClr val="tx2"/>
                          </a:solidFill>
                          <a:effectLst/>
                          <a:latin typeface="+mn-lt"/>
                        </a:rPr>
                        <a:t>Config Rules</a:t>
                      </a:r>
                      <a:endParaRPr lang="en-US" sz="1300">
                        <a:solidFill>
                          <a:schemeClr val="tx2"/>
                        </a:solidFill>
                        <a:effectLst/>
                        <a:latin typeface="+mn-lt"/>
                        <a:ea typeface="ＭＳ 明朝" charset="-128"/>
                        <a:cs typeface="Times New Roman" charset="0"/>
                      </a:endParaRPr>
                    </a:p>
                  </a:txBody>
                  <a:tcPr marL="56799" marR="56799" marT="0" marB="0" anchor="ctr"/>
                </a:tc>
                <a:tc>
                  <a:txBody>
                    <a:bodyPr/>
                    <a:lstStyle/>
                    <a:p>
                      <a:pPr marL="0" marR="0">
                        <a:lnSpc>
                          <a:spcPct val="115000"/>
                        </a:lnSpc>
                        <a:spcBef>
                          <a:spcPts val="0"/>
                        </a:spcBef>
                        <a:spcAft>
                          <a:spcPts val="0"/>
                        </a:spcAft>
                      </a:pPr>
                      <a:r>
                        <a:rPr lang="en-US" sz="1300" dirty="0">
                          <a:solidFill>
                            <a:schemeClr val="tx2"/>
                          </a:solidFill>
                          <a:effectLst/>
                          <a:latin typeface="+mn-lt"/>
                        </a:rPr>
                        <a:t>Configuration rule check/evaluation</a:t>
                      </a:r>
                      <a:endParaRPr lang="en-US" sz="1300" dirty="0">
                        <a:solidFill>
                          <a:schemeClr val="tx2"/>
                        </a:solidFill>
                        <a:effectLst/>
                        <a:latin typeface="+mn-lt"/>
                        <a:ea typeface="ＭＳ 明朝" charset="-128"/>
                        <a:cs typeface="Times New Roman" charset="0"/>
                      </a:endParaRPr>
                    </a:p>
                  </a:txBody>
                  <a:tcPr marL="56799" marR="56799" marT="0" marB="0" anchor="ctr"/>
                </a:tc>
                <a:tc>
                  <a:txBody>
                    <a:bodyPr/>
                    <a:lstStyle/>
                    <a:p>
                      <a:pPr marL="0" marR="0">
                        <a:lnSpc>
                          <a:spcPct val="115000"/>
                        </a:lnSpc>
                        <a:spcBef>
                          <a:spcPts val="0"/>
                        </a:spcBef>
                        <a:spcAft>
                          <a:spcPts val="0"/>
                        </a:spcAft>
                      </a:pPr>
                      <a:r>
                        <a:rPr lang="en-US" sz="1300" dirty="0">
                          <a:solidFill>
                            <a:schemeClr val="tx2"/>
                          </a:solidFill>
                          <a:effectLst/>
                          <a:latin typeface="+mn-lt"/>
                          <a:ea typeface="ＭＳ 明朝" charset="-128"/>
                          <a:cs typeface="Times New Roman" charset="0"/>
                        </a:rPr>
                        <a:t>Modular Input</a:t>
                      </a:r>
                    </a:p>
                  </a:txBody>
                  <a:tcPr marL="56799" marR="56799" marT="0" marB="0" anchor="ctr"/>
                </a:tc>
                <a:tc>
                  <a:txBody>
                    <a:bodyPr/>
                    <a:lstStyle/>
                    <a:p>
                      <a:pPr marL="0" marR="0">
                        <a:lnSpc>
                          <a:spcPct val="115000"/>
                        </a:lnSpc>
                        <a:spcBef>
                          <a:spcPts val="0"/>
                        </a:spcBef>
                        <a:spcAft>
                          <a:spcPts val="0"/>
                        </a:spcAft>
                      </a:pPr>
                      <a:r>
                        <a:rPr lang="en-US" sz="1300">
                          <a:solidFill>
                            <a:schemeClr val="tx2"/>
                          </a:solidFill>
                          <a:effectLst/>
                          <a:latin typeface="+mn-lt"/>
                        </a:rPr>
                        <a:t>Low Volume/High Value</a:t>
                      </a:r>
                      <a:endParaRPr lang="en-US" sz="1300">
                        <a:solidFill>
                          <a:schemeClr val="tx2"/>
                        </a:solidFill>
                        <a:effectLst/>
                        <a:latin typeface="+mn-lt"/>
                        <a:ea typeface="ＭＳ 明朝" charset="-128"/>
                        <a:cs typeface="Times New Roman" charset="0"/>
                      </a:endParaRPr>
                    </a:p>
                  </a:txBody>
                  <a:tcPr marL="56799" marR="56799" marT="0" marB="0" anchor="ctr"/>
                </a:tc>
                <a:extLst>
                  <a:ext uri="{0D108BD9-81ED-4DB2-BD59-A6C34878D82A}">
                    <a16:rowId xmlns:a16="http://schemas.microsoft.com/office/drawing/2014/main" val="10004"/>
                  </a:ext>
                </a:extLst>
              </a:tr>
              <a:tr h="278889">
                <a:tc>
                  <a:txBody>
                    <a:bodyPr/>
                    <a:lstStyle/>
                    <a:p>
                      <a:pPr marL="0" marR="0">
                        <a:lnSpc>
                          <a:spcPct val="115000"/>
                        </a:lnSpc>
                        <a:spcBef>
                          <a:spcPts val="0"/>
                        </a:spcBef>
                        <a:spcAft>
                          <a:spcPts val="0"/>
                        </a:spcAft>
                      </a:pPr>
                      <a:r>
                        <a:rPr lang="en-US" sz="1300" dirty="0">
                          <a:solidFill>
                            <a:schemeClr val="tx2"/>
                          </a:solidFill>
                          <a:effectLst/>
                          <a:latin typeface="+mn-lt"/>
                        </a:rPr>
                        <a:t>CloudWatch Metrics</a:t>
                      </a:r>
                      <a:endParaRPr lang="en-US" sz="1300" dirty="0">
                        <a:solidFill>
                          <a:schemeClr val="tx2"/>
                        </a:solidFill>
                        <a:effectLst/>
                        <a:latin typeface="+mn-lt"/>
                        <a:ea typeface="ＭＳ 明朝" charset="-128"/>
                        <a:cs typeface="Times New Roman" charset="0"/>
                      </a:endParaRPr>
                    </a:p>
                  </a:txBody>
                  <a:tcPr marL="56799" marR="56799" marT="0" marB="0" anchor="ctr"/>
                </a:tc>
                <a:tc>
                  <a:txBody>
                    <a:bodyPr/>
                    <a:lstStyle/>
                    <a:p>
                      <a:pPr marL="0" marR="0">
                        <a:lnSpc>
                          <a:spcPct val="115000"/>
                        </a:lnSpc>
                        <a:spcBef>
                          <a:spcPts val="0"/>
                        </a:spcBef>
                        <a:spcAft>
                          <a:spcPts val="0"/>
                        </a:spcAft>
                      </a:pPr>
                      <a:r>
                        <a:rPr lang="en-US" sz="1300">
                          <a:solidFill>
                            <a:schemeClr val="tx2"/>
                          </a:solidFill>
                          <a:effectLst/>
                          <a:latin typeface="+mn-lt"/>
                        </a:rPr>
                        <a:t>System/Service metrics data</a:t>
                      </a:r>
                      <a:endParaRPr lang="en-US" sz="1300">
                        <a:solidFill>
                          <a:schemeClr val="tx2"/>
                        </a:solidFill>
                        <a:effectLst/>
                        <a:latin typeface="+mn-lt"/>
                        <a:ea typeface="ＭＳ 明朝" charset="-128"/>
                        <a:cs typeface="Times New Roman" charset="0"/>
                      </a:endParaRPr>
                    </a:p>
                  </a:txBody>
                  <a:tcPr marL="56799" marR="56799" marT="0" marB="0" anchor="ctr"/>
                </a:tc>
                <a:tc>
                  <a:txBody>
                    <a:bodyPr/>
                    <a:lstStyle/>
                    <a:p>
                      <a:pPr marL="0" marR="0">
                        <a:lnSpc>
                          <a:spcPct val="115000"/>
                        </a:lnSpc>
                        <a:spcBef>
                          <a:spcPts val="0"/>
                        </a:spcBef>
                        <a:spcAft>
                          <a:spcPts val="0"/>
                        </a:spcAft>
                      </a:pPr>
                      <a:r>
                        <a:rPr lang="en-US" sz="1300" dirty="0">
                          <a:solidFill>
                            <a:schemeClr val="tx2"/>
                          </a:solidFill>
                          <a:effectLst/>
                          <a:latin typeface="+mn-lt"/>
                          <a:ea typeface="ＭＳ 明朝" charset="-128"/>
                          <a:cs typeface="Times New Roman" charset="0"/>
                        </a:rPr>
                        <a:t>Modular Input</a:t>
                      </a:r>
                    </a:p>
                  </a:txBody>
                  <a:tcPr marL="56799" marR="56799" marT="0" marB="0" anchor="ctr"/>
                </a:tc>
                <a:tc>
                  <a:txBody>
                    <a:bodyPr/>
                    <a:lstStyle/>
                    <a:p>
                      <a:pPr marL="0" marR="0">
                        <a:lnSpc>
                          <a:spcPct val="115000"/>
                        </a:lnSpc>
                        <a:spcBef>
                          <a:spcPts val="0"/>
                        </a:spcBef>
                        <a:spcAft>
                          <a:spcPts val="0"/>
                        </a:spcAft>
                      </a:pPr>
                      <a:r>
                        <a:rPr lang="en-US" sz="1300" dirty="0">
                          <a:solidFill>
                            <a:schemeClr val="tx2"/>
                          </a:solidFill>
                          <a:effectLst/>
                          <a:latin typeface="+mn-lt"/>
                        </a:rPr>
                        <a:t>Low Volume / Moderate Value</a:t>
                      </a:r>
                      <a:endParaRPr lang="en-US" sz="1300" dirty="0">
                        <a:solidFill>
                          <a:schemeClr val="tx2"/>
                        </a:solidFill>
                        <a:effectLst/>
                        <a:latin typeface="+mn-lt"/>
                        <a:ea typeface="ＭＳ 明朝" charset="-128"/>
                        <a:cs typeface="Times New Roman" charset="0"/>
                      </a:endParaRPr>
                    </a:p>
                  </a:txBody>
                  <a:tcPr marL="56799" marR="56799" marT="0" marB="0" anchor="ctr"/>
                </a:tc>
                <a:extLst>
                  <a:ext uri="{0D108BD9-81ED-4DB2-BD59-A6C34878D82A}">
                    <a16:rowId xmlns:a16="http://schemas.microsoft.com/office/drawing/2014/main" val="10005"/>
                  </a:ext>
                </a:extLst>
              </a:tr>
              <a:tr h="252160">
                <a:tc>
                  <a:txBody>
                    <a:bodyPr/>
                    <a:lstStyle/>
                    <a:p>
                      <a:pPr marL="0" marR="0">
                        <a:lnSpc>
                          <a:spcPct val="115000"/>
                        </a:lnSpc>
                        <a:spcBef>
                          <a:spcPts val="0"/>
                        </a:spcBef>
                        <a:spcAft>
                          <a:spcPts val="0"/>
                        </a:spcAft>
                      </a:pPr>
                      <a:r>
                        <a:rPr lang="en-US" sz="1300" b="0" cap="none" spc="0" dirty="0">
                          <a:ln w="0"/>
                          <a:solidFill>
                            <a:schemeClr val="tx2"/>
                          </a:solidFill>
                          <a:effectLst>
                            <a:outerShdw blurRad="38100" dist="19050" dir="2700000" algn="tl" rotWithShape="0">
                              <a:schemeClr val="dk1">
                                <a:alpha val="40000"/>
                              </a:schemeClr>
                            </a:outerShdw>
                          </a:effectLst>
                          <a:latin typeface="+mn-lt"/>
                        </a:rPr>
                        <a:t>CloudWatch Logs</a:t>
                      </a:r>
                      <a:endParaRPr lang="en-US" sz="1300" b="0" cap="none" spc="0" dirty="0">
                        <a:ln w="0"/>
                        <a:solidFill>
                          <a:schemeClr val="tx2"/>
                        </a:solidFill>
                        <a:effectLst>
                          <a:outerShdw blurRad="38100" dist="19050" dir="2700000" algn="tl" rotWithShape="0">
                            <a:schemeClr val="dk1">
                              <a:alpha val="40000"/>
                            </a:schemeClr>
                          </a:outerShdw>
                        </a:effectLst>
                        <a:latin typeface="+mn-lt"/>
                        <a:ea typeface="ＭＳ 明朝" charset="-128"/>
                        <a:cs typeface="Times New Roman" charset="0"/>
                      </a:endParaRPr>
                    </a:p>
                  </a:txBody>
                  <a:tcPr marL="56799" marR="56799" marT="0" marB="0" anchor="ctr"/>
                </a:tc>
                <a:tc>
                  <a:txBody>
                    <a:bodyPr/>
                    <a:lstStyle/>
                    <a:p>
                      <a:pPr marL="0" marR="0">
                        <a:lnSpc>
                          <a:spcPct val="115000"/>
                        </a:lnSpc>
                        <a:spcBef>
                          <a:spcPts val="0"/>
                        </a:spcBef>
                        <a:spcAft>
                          <a:spcPts val="0"/>
                        </a:spcAft>
                      </a:pPr>
                      <a:r>
                        <a:rPr lang="en-US" sz="1300" dirty="0">
                          <a:solidFill>
                            <a:schemeClr val="tx2"/>
                          </a:solidFill>
                          <a:effectLst/>
                          <a:latin typeface="+mn-lt"/>
                        </a:rPr>
                        <a:t>Service or application logs</a:t>
                      </a:r>
                      <a:endParaRPr lang="en-US" sz="1300" dirty="0">
                        <a:solidFill>
                          <a:schemeClr val="tx2"/>
                        </a:solidFill>
                        <a:effectLst/>
                        <a:latin typeface="+mn-lt"/>
                        <a:ea typeface="ＭＳ 明朝" charset="-128"/>
                        <a:cs typeface="Times New Roman" charset="0"/>
                      </a:endParaRPr>
                    </a:p>
                  </a:txBody>
                  <a:tcPr marL="56799" marR="56799" marT="0" marB="0" anchor="ctr"/>
                </a:tc>
                <a:tc>
                  <a:txBody>
                    <a:bodyPr/>
                    <a:lstStyle/>
                    <a:p>
                      <a:pPr marL="0" marR="0">
                        <a:lnSpc>
                          <a:spcPct val="115000"/>
                        </a:lnSpc>
                        <a:spcBef>
                          <a:spcPts val="0"/>
                        </a:spcBef>
                        <a:spcAft>
                          <a:spcPts val="0"/>
                        </a:spcAft>
                      </a:pPr>
                      <a:r>
                        <a:rPr lang="en-US" sz="1300" dirty="0">
                          <a:solidFill>
                            <a:schemeClr val="tx2"/>
                          </a:solidFill>
                          <a:effectLst/>
                          <a:latin typeface="+mn-lt"/>
                          <a:ea typeface="ＭＳ 明朝" charset="-128"/>
                          <a:cs typeface="Times New Roman" charset="0"/>
                        </a:rPr>
                        <a:t>HEC</a:t>
                      </a:r>
                    </a:p>
                  </a:txBody>
                  <a:tcPr marL="56799" marR="56799" marT="0" marB="0" anchor="ctr"/>
                </a:tc>
                <a:tc>
                  <a:txBody>
                    <a:bodyPr/>
                    <a:lstStyle/>
                    <a:p>
                      <a:pPr marL="0" marR="0">
                        <a:lnSpc>
                          <a:spcPct val="115000"/>
                        </a:lnSpc>
                        <a:spcBef>
                          <a:spcPts val="0"/>
                        </a:spcBef>
                        <a:spcAft>
                          <a:spcPts val="0"/>
                        </a:spcAft>
                      </a:pPr>
                      <a:r>
                        <a:rPr lang="en-US" sz="1300" dirty="0">
                          <a:solidFill>
                            <a:schemeClr val="tx2"/>
                          </a:solidFill>
                          <a:effectLst/>
                          <a:latin typeface="+mn-lt"/>
                        </a:rPr>
                        <a:t>High Volume / Moderate Value</a:t>
                      </a:r>
                      <a:endParaRPr lang="en-US" sz="1300" dirty="0">
                        <a:solidFill>
                          <a:schemeClr val="tx2"/>
                        </a:solidFill>
                        <a:effectLst/>
                        <a:latin typeface="+mn-lt"/>
                        <a:ea typeface="ＭＳ 明朝" charset="-128"/>
                        <a:cs typeface="Times New Roman" charset="0"/>
                      </a:endParaRPr>
                    </a:p>
                  </a:txBody>
                  <a:tcPr marL="56799" marR="56799" marT="0" marB="0" anchor="ctr"/>
                </a:tc>
                <a:extLst>
                  <a:ext uri="{0D108BD9-81ED-4DB2-BD59-A6C34878D82A}">
                    <a16:rowId xmlns:a16="http://schemas.microsoft.com/office/drawing/2014/main" val="10006"/>
                  </a:ext>
                </a:extLst>
              </a:tr>
              <a:tr h="252160">
                <a:tc>
                  <a:txBody>
                    <a:bodyPr/>
                    <a:lstStyle/>
                    <a:p>
                      <a:pPr marL="0" marR="0">
                        <a:lnSpc>
                          <a:spcPct val="115000"/>
                        </a:lnSpc>
                        <a:spcBef>
                          <a:spcPts val="0"/>
                        </a:spcBef>
                        <a:spcAft>
                          <a:spcPts val="0"/>
                        </a:spcAft>
                      </a:pPr>
                      <a:r>
                        <a:rPr lang="en-US" sz="1300">
                          <a:solidFill>
                            <a:schemeClr val="tx2"/>
                          </a:solidFill>
                          <a:effectLst/>
                          <a:latin typeface="+mn-lt"/>
                        </a:rPr>
                        <a:t>VPC Flow Logs</a:t>
                      </a:r>
                      <a:endParaRPr lang="en-US" sz="1300">
                        <a:solidFill>
                          <a:schemeClr val="tx2"/>
                        </a:solidFill>
                        <a:effectLst/>
                        <a:latin typeface="+mn-lt"/>
                        <a:ea typeface="ＭＳ 明朝" charset="-128"/>
                        <a:cs typeface="Times New Roman" charset="0"/>
                      </a:endParaRPr>
                    </a:p>
                  </a:txBody>
                  <a:tcPr marL="56799" marR="56799" marT="0" marB="0" anchor="ctr"/>
                </a:tc>
                <a:tc>
                  <a:txBody>
                    <a:bodyPr/>
                    <a:lstStyle/>
                    <a:p>
                      <a:pPr marL="0" marR="0">
                        <a:lnSpc>
                          <a:spcPct val="115000"/>
                        </a:lnSpc>
                        <a:spcBef>
                          <a:spcPts val="0"/>
                        </a:spcBef>
                        <a:spcAft>
                          <a:spcPts val="0"/>
                        </a:spcAft>
                      </a:pPr>
                      <a:r>
                        <a:rPr lang="en-US" sz="1300" dirty="0">
                          <a:solidFill>
                            <a:schemeClr val="tx2"/>
                          </a:solidFill>
                          <a:effectLst/>
                          <a:latin typeface="+mn-lt"/>
                        </a:rPr>
                        <a:t>VPC/“Firewall” logs </a:t>
                      </a:r>
                      <a:endParaRPr lang="en-US" sz="1300" dirty="0">
                        <a:solidFill>
                          <a:schemeClr val="tx2"/>
                        </a:solidFill>
                        <a:effectLst/>
                        <a:latin typeface="+mn-lt"/>
                        <a:ea typeface="ＭＳ 明朝" charset="-128"/>
                        <a:cs typeface="Times New Roman" charset="0"/>
                      </a:endParaRPr>
                    </a:p>
                  </a:txBody>
                  <a:tcPr marL="56799" marR="56799" marT="0" marB="0" anchor="ctr"/>
                </a:tc>
                <a:tc>
                  <a:txBody>
                    <a:bodyPr/>
                    <a:lstStyle/>
                    <a:p>
                      <a:pPr marL="0" marR="0">
                        <a:lnSpc>
                          <a:spcPct val="115000"/>
                        </a:lnSpc>
                        <a:spcBef>
                          <a:spcPts val="0"/>
                        </a:spcBef>
                        <a:spcAft>
                          <a:spcPts val="0"/>
                        </a:spcAft>
                      </a:pPr>
                      <a:r>
                        <a:rPr lang="en-US" sz="1300" dirty="0">
                          <a:solidFill>
                            <a:schemeClr val="tx2"/>
                          </a:solidFill>
                          <a:effectLst/>
                          <a:latin typeface="+mn-lt"/>
                          <a:ea typeface="ＭＳ 明朝" charset="-128"/>
                          <a:cs typeface="Times New Roman" charset="0"/>
                        </a:rPr>
                        <a:t>HEC</a:t>
                      </a:r>
                    </a:p>
                  </a:txBody>
                  <a:tcPr marL="56799" marR="56799" marT="0" marB="0" anchor="ctr"/>
                </a:tc>
                <a:tc>
                  <a:txBody>
                    <a:bodyPr/>
                    <a:lstStyle/>
                    <a:p>
                      <a:pPr marL="0" marR="0">
                        <a:lnSpc>
                          <a:spcPct val="115000"/>
                        </a:lnSpc>
                        <a:spcBef>
                          <a:spcPts val="0"/>
                        </a:spcBef>
                        <a:spcAft>
                          <a:spcPts val="0"/>
                        </a:spcAft>
                      </a:pPr>
                      <a:r>
                        <a:rPr lang="en-US" sz="1300" dirty="0">
                          <a:solidFill>
                            <a:schemeClr val="tx2"/>
                          </a:solidFill>
                          <a:effectLst/>
                          <a:latin typeface="+mn-lt"/>
                        </a:rPr>
                        <a:t>High Volume / Moderate Value</a:t>
                      </a:r>
                      <a:endParaRPr lang="en-US" sz="1300" dirty="0">
                        <a:solidFill>
                          <a:schemeClr val="tx2"/>
                        </a:solidFill>
                        <a:effectLst/>
                        <a:latin typeface="+mn-lt"/>
                        <a:ea typeface="ＭＳ 明朝" charset="-128"/>
                        <a:cs typeface="Times New Roman" charset="0"/>
                      </a:endParaRPr>
                    </a:p>
                  </a:txBody>
                  <a:tcPr marL="56799" marR="56799" marT="0" marB="0" anchor="ctr"/>
                </a:tc>
                <a:extLst>
                  <a:ext uri="{0D108BD9-81ED-4DB2-BD59-A6C34878D82A}">
                    <a16:rowId xmlns:a16="http://schemas.microsoft.com/office/drawing/2014/main" val="10007"/>
                  </a:ext>
                </a:extLst>
              </a:tr>
              <a:tr h="499721">
                <a:tc>
                  <a:txBody>
                    <a:bodyPr/>
                    <a:lstStyle/>
                    <a:p>
                      <a:pPr marL="0" marR="0">
                        <a:lnSpc>
                          <a:spcPct val="115000"/>
                        </a:lnSpc>
                        <a:spcBef>
                          <a:spcPts val="0"/>
                        </a:spcBef>
                        <a:spcAft>
                          <a:spcPts val="0"/>
                        </a:spcAft>
                      </a:pPr>
                      <a:r>
                        <a:rPr lang="en-US" sz="1300">
                          <a:solidFill>
                            <a:schemeClr val="tx2"/>
                          </a:solidFill>
                          <a:effectLst/>
                          <a:latin typeface="+mn-lt"/>
                        </a:rPr>
                        <a:t>Detailed Billing</a:t>
                      </a:r>
                      <a:endParaRPr lang="en-US" sz="1300">
                        <a:solidFill>
                          <a:schemeClr val="tx2"/>
                        </a:solidFill>
                        <a:effectLst/>
                        <a:latin typeface="+mn-lt"/>
                        <a:ea typeface="ＭＳ 明朝" charset="-128"/>
                        <a:cs typeface="Times New Roman" charset="0"/>
                      </a:endParaRPr>
                    </a:p>
                  </a:txBody>
                  <a:tcPr marL="56799" marR="56799" marT="0" marB="0" anchor="ctr"/>
                </a:tc>
                <a:tc>
                  <a:txBody>
                    <a:bodyPr/>
                    <a:lstStyle/>
                    <a:p>
                      <a:pPr marL="0" marR="0">
                        <a:lnSpc>
                          <a:spcPct val="115000"/>
                        </a:lnSpc>
                        <a:spcBef>
                          <a:spcPts val="0"/>
                        </a:spcBef>
                        <a:spcAft>
                          <a:spcPts val="0"/>
                        </a:spcAft>
                      </a:pPr>
                      <a:r>
                        <a:rPr lang="en-US" sz="1300" dirty="0">
                          <a:solidFill>
                            <a:schemeClr val="tx2"/>
                          </a:solidFill>
                          <a:effectLst/>
                          <a:latin typeface="+mn-lt"/>
                        </a:rPr>
                        <a:t>Spending information for each service and account </a:t>
                      </a:r>
                      <a:endParaRPr lang="en-US" sz="1300" dirty="0">
                        <a:solidFill>
                          <a:schemeClr val="tx2"/>
                        </a:solidFill>
                        <a:effectLst/>
                        <a:latin typeface="+mn-lt"/>
                        <a:ea typeface="ＭＳ 明朝" charset="-128"/>
                        <a:cs typeface="Times New Roman" charset="0"/>
                      </a:endParaRPr>
                    </a:p>
                  </a:txBody>
                  <a:tcPr marL="56799" marR="56799" marT="0" marB="0" anchor="ctr"/>
                </a:tc>
                <a:tc>
                  <a:txBody>
                    <a:bodyPr/>
                    <a:lstStyle/>
                    <a:p>
                      <a:pPr marL="0" marR="0">
                        <a:lnSpc>
                          <a:spcPct val="115000"/>
                        </a:lnSpc>
                        <a:spcBef>
                          <a:spcPts val="0"/>
                        </a:spcBef>
                        <a:spcAft>
                          <a:spcPts val="0"/>
                        </a:spcAft>
                      </a:pPr>
                      <a:r>
                        <a:rPr lang="en-US" sz="1300" dirty="0">
                          <a:solidFill>
                            <a:schemeClr val="tx2"/>
                          </a:solidFill>
                          <a:effectLst/>
                          <a:latin typeface="+mn-lt"/>
                          <a:ea typeface="ＭＳ 明朝" charset="-128"/>
                          <a:cs typeface="Times New Roman" charset="0"/>
                        </a:rPr>
                        <a:t>Modular Input</a:t>
                      </a:r>
                    </a:p>
                  </a:txBody>
                  <a:tcPr marL="56799" marR="56799" marT="0" marB="0" anchor="ctr"/>
                </a:tc>
                <a:tc>
                  <a:txBody>
                    <a:bodyPr/>
                    <a:lstStyle/>
                    <a:p>
                      <a:pPr marL="0" marR="0">
                        <a:lnSpc>
                          <a:spcPct val="115000"/>
                        </a:lnSpc>
                        <a:spcBef>
                          <a:spcPts val="0"/>
                        </a:spcBef>
                        <a:spcAft>
                          <a:spcPts val="0"/>
                        </a:spcAft>
                      </a:pPr>
                      <a:r>
                        <a:rPr lang="en-US" sz="1300" dirty="0">
                          <a:solidFill>
                            <a:schemeClr val="tx2"/>
                          </a:solidFill>
                          <a:effectLst/>
                          <a:latin typeface="+mn-lt"/>
                        </a:rPr>
                        <a:t>Moderate Volume</a:t>
                      </a:r>
                      <a:r>
                        <a:rPr lang="en-US" sz="1300" baseline="0" dirty="0">
                          <a:solidFill>
                            <a:schemeClr val="tx2"/>
                          </a:solidFill>
                          <a:effectLst/>
                          <a:latin typeface="+mn-lt"/>
                        </a:rPr>
                        <a:t> / </a:t>
                      </a:r>
                      <a:r>
                        <a:rPr lang="en-US" sz="1300" dirty="0">
                          <a:solidFill>
                            <a:schemeClr val="tx2"/>
                          </a:solidFill>
                          <a:effectLst/>
                          <a:latin typeface="+mn-lt"/>
                        </a:rPr>
                        <a:t>High Value</a:t>
                      </a:r>
                      <a:endParaRPr lang="en-US" sz="1300" dirty="0">
                        <a:solidFill>
                          <a:schemeClr val="tx2"/>
                        </a:solidFill>
                        <a:effectLst/>
                        <a:latin typeface="+mn-lt"/>
                        <a:ea typeface="ＭＳ 明朝" charset="-128"/>
                        <a:cs typeface="Times New Roman" charset="0"/>
                      </a:endParaRPr>
                    </a:p>
                  </a:txBody>
                  <a:tcPr marL="56799" marR="56799" marT="0" marB="0" anchor="ctr"/>
                </a:tc>
                <a:extLst>
                  <a:ext uri="{0D108BD9-81ED-4DB2-BD59-A6C34878D82A}">
                    <a16:rowId xmlns:a16="http://schemas.microsoft.com/office/drawing/2014/main" val="10008"/>
                  </a:ext>
                </a:extLst>
              </a:tr>
              <a:tr h="499721">
                <a:tc>
                  <a:txBody>
                    <a:bodyPr/>
                    <a:lstStyle/>
                    <a:p>
                      <a:pPr marL="0" marR="0">
                        <a:lnSpc>
                          <a:spcPct val="115000"/>
                        </a:lnSpc>
                        <a:spcBef>
                          <a:spcPts val="0"/>
                        </a:spcBef>
                        <a:spcAft>
                          <a:spcPts val="0"/>
                        </a:spcAft>
                      </a:pPr>
                      <a:r>
                        <a:rPr lang="en-US" sz="1300">
                          <a:solidFill>
                            <a:schemeClr val="tx2"/>
                          </a:solidFill>
                          <a:effectLst/>
                          <a:latin typeface="+mn-lt"/>
                        </a:rPr>
                        <a:t>ELB</a:t>
                      </a:r>
                      <a:endParaRPr lang="en-US" sz="1300">
                        <a:solidFill>
                          <a:schemeClr val="tx2"/>
                        </a:solidFill>
                        <a:effectLst/>
                        <a:latin typeface="+mn-lt"/>
                        <a:ea typeface="ＭＳ 明朝" charset="-128"/>
                        <a:cs typeface="Times New Roman" charset="0"/>
                      </a:endParaRPr>
                    </a:p>
                  </a:txBody>
                  <a:tcPr marL="56799" marR="56799" marT="0" marB="0" anchor="ctr"/>
                </a:tc>
                <a:tc>
                  <a:txBody>
                    <a:bodyPr/>
                    <a:lstStyle/>
                    <a:p>
                      <a:pPr marL="0" marR="0">
                        <a:lnSpc>
                          <a:spcPct val="115000"/>
                        </a:lnSpc>
                        <a:spcBef>
                          <a:spcPts val="0"/>
                        </a:spcBef>
                        <a:spcAft>
                          <a:spcPts val="0"/>
                        </a:spcAft>
                      </a:pPr>
                      <a:r>
                        <a:rPr lang="en-US" sz="1300" dirty="0">
                          <a:solidFill>
                            <a:schemeClr val="tx2"/>
                          </a:solidFill>
                          <a:effectLst/>
                          <a:latin typeface="+mn-lt"/>
                        </a:rPr>
                        <a:t>Elastic Load balancer logs</a:t>
                      </a:r>
                      <a:endParaRPr lang="en-US" sz="1300" dirty="0">
                        <a:solidFill>
                          <a:schemeClr val="tx2"/>
                        </a:solidFill>
                        <a:effectLst/>
                        <a:latin typeface="+mn-lt"/>
                        <a:ea typeface="ＭＳ 明朝" charset="-128"/>
                        <a:cs typeface="Times New Roman" charset="0"/>
                      </a:endParaRPr>
                    </a:p>
                  </a:txBody>
                  <a:tcPr marL="56799" marR="56799" marT="0" marB="0" anchor="ctr"/>
                </a:tc>
                <a:tc>
                  <a:txBody>
                    <a:bodyPr/>
                    <a:lstStyle/>
                    <a:p>
                      <a:pPr marL="0" marR="0" indent="0" algn="l" defTabSz="685800" rtl="0" eaLnBrk="1" fontAlgn="auto" latinLnBrk="0" hangingPunct="1">
                        <a:lnSpc>
                          <a:spcPct val="115000"/>
                        </a:lnSpc>
                        <a:spcBef>
                          <a:spcPts val="0"/>
                        </a:spcBef>
                        <a:spcAft>
                          <a:spcPts val="0"/>
                        </a:spcAft>
                        <a:buClrTx/>
                        <a:buSzTx/>
                        <a:buFontTx/>
                        <a:buNone/>
                        <a:tabLst/>
                        <a:defRPr/>
                      </a:pPr>
                      <a:r>
                        <a:rPr lang="en-US" sz="1300" dirty="0">
                          <a:solidFill>
                            <a:schemeClr val="tx2"/>
                          </a:solidFill>
                          <a:effectLst/>
                          <a:latin typeface="+mn-lt"/>
                          <a:ea typeface="ＭＳ 明朝" charset="-128"/>
                          <a:cs typeface="Times New Roman" charset="0"/>
                        </a:rPr>
                        <a:t>Modular Input </a:t>
                      </a:r>
                      <a:r>
                        <a:rPr lang="mr-IN" sz="1300" dirty="0">
                          <a:solidFill>
                            <a:schemeClr val="tx2"/>
                          </a:solidFill>
                          <a:effectLst/>
                          <a:latin typeface="+mn-lt"/>
                          <a:ea typeface="ＭＳ 明朝" charset="-128"/>
                          <a:cs typeface="Times New Roman" charset="0"/>
                        </a:rPr>
                        <a:t>–</a:t>
                      </a:r>
                      <a:r>
                        <a:rPr lang="en-US" sz="1300" baseline="0" dirty="0">
                          <a:solidFill>
                            <a:schemeClr val="tx2"/>
                          </a:solidFill>
                          <a:effectLst/>
                          <a:latin typeface="+mn-lt"/>
                          <a:ea typeface="ＭＳ 明朝" charset="-128"/>
                          <a:cs typeface="Times New Roman" charset="0"/>
                        </a:rPr>
                        <a:t> Low Volume</a:t>
                      </a:r>
                    </a:p>
                    <a:p>
                      <a:pPr marL="0" marR="0" indent="0" algn="l" defTabSz="685800" rtl="0" eaLnBrk="1" fontAlgn="auto" latinLnBrk="0" hangingPunct="1">
                        <a:lnSpc>
                          <a:spcPct val="115000"/>
                        </a:lnSpc>
                        <a:spcBef>
                          <a:spcPts val="0"/>
                        </a:spcBef>
                        <a:spcAft>
                          <a:spcPts val="0"/>
                        </a:spcAft>
                        <a:buClrTx/>
                        <a:buSzTx/>
                        <a:buFontTx/>
                        <a:buNone/>
                        <a:tabLst/>
                        <a:defRPr/>
                      </a:pPr>
                      <a:r>
                        <a:rPr lang="en-US" sz="1300" baseline="0" dirty="0">
                          <a:solidFill>
                            <a:schemeClr val="tx2"/>
                          </a:solidFill>
                          <a:effectLst/>
                          <a:latin typeface="+mn-lt"/>
                          <a:ea typeface="ＭＳ 明朝" charset="-128"/>
                          <a:cs typeface="Times New Roman" charset="0"/>
                        </a:rPr>
                        <a:t>HEC </a:t>
                      </a:r>
                      <a:r>
                        <a:rPr lang="mr-IN" sz="1300" baseline="0" dirty="0">
                          <a:solidFill>
                            <a:schemeClr val="tx2"/>
                          </a:solidFill>
                          <a:effectLst/>
                          <a:latin typeface="+mn-lt"/>
                          <a:ea typeface="ＭＳ 明朝" charset="-128"/>
                          <a:cs typeface="Times New Roman" charset="0"/>
                        </a:rPr>
                        <a:t>–</a:t>
                      </a:r>
                      <a:r>
                        <a:rPr lang="en-US" sz="1300" baseline="0" dirty="0">
                          <a:solidFill>
                            <a:schemeClr val="tx2"/>
                          </a:solidFill>
                          <a:effectLst/>
                          <a:latin typeface="+mn-lt"/>
                          <a:ea typeface="ＭＳ 明朝" charset="-128"/>
                          <a:cs typeface="Times New Roman" charset="0"/>
                        </a:rPr>
                        <a:t> High Volume</a:t>
                      </a:r>
                      <a:endParaRPr lang="en-US" sz="1300" dirty="0">
                        <a:solidFill>
                          <a:schemeClr val="tx2"/>
                        </a:solidFill>
                        <a:effectLst/>
                        <a:latin typeface="+mn-lt"/>
                        <a:ea typeface="ＭＳ 明朝" charset="-128"/>
                        <a:cs typeface="Times New Roman" charset="0"/>
                      </a:endParaRPr>
                    </a:p>
                  </a:txBody>
                  <a:tcPr marL="56799" marR="56799" marT="0" marB="0" anchor="ctr"/>
                </a:tc>
                <a:tc>
                  <a:txBody>
                    <a:bodyPr/>
                    <a:lstStyle/>
                    <a:p>
                      <a:pPr marL="0" marR="0">
                        <a:lnSpc>
                          <a:spcPct val="115000"/>
                        </a:lnSpc>
                        <a:spcBef>
                          <a:spcPts val="0"/>
                        </a:spcBef>
                        <a:spcAft>
                          <a:spcPts val="0"/>
                        </a:spcAft>
                      </a:pPr>
                      <a:r>
                        <a:rPr lang="en-US" sz="1300" dirty="0">
                          <a:solidFill>
                            <a:schemeClr val="tx2"/>
                          </a:solidFill>
                          <a:effectLst/>
                          <a:latin typeface="+mn-lt"/>
                        </a:rPr>
                        <a:t>High Volume / Low-Moderate Value</a:t>
                      </a:r>
                      <a:endParaRPr lang="en-US" sz="1300" dirty="0">
                        <a:solidFill>
                          <a:schemeClr val="tx2"/>
                        </a:solidFill>
                        <a:effectLst/>
                        <a:latin typeface="+mn-lt"/>
                        <a:ea typeface="ＭＳ 明朝" charset="-128"/>
                        <a:cs typeface="Times New Roman" charset="0"/>
                      </a:endParaRPr>
                    </a:p>
                  </a:txBody>
                  <a:tcPr marL="56799" marR="56799" marT="0" marB="0" anchor="ctr"/>
                </a:tc>
                <a:extLst>
                  <a:ext uri="{0D108BD9-81ED-4DB2-BD59-A6C34878D82A}">
                    <a16:rowId xmlns:a16="http://schemas.microsoft.com/office/drawing/2014/main" val="10009"/>
                  </a:ext>
                </a:extLst>
              </a:tr>
              <a:tr h="499721">
                <a:tc>
                  <a:txBody>
                    <a:bodyPr/>
                    <a:lstStyle/>
                    <a:p>
                      <a:pPr marL="0" marR="0">
                        <a:lnSpc>
                          <a:spcPct val="115000"/>
                        </a:lnSpc>
                        <a:spcBef>
                          <a:spcPts val="0"/>
                        </a:spcBef>
                        <a:spcAft>
                          <a:spcPts val="0"/>
                        </a:spcAft>
                      </a:pPr>
                      <a:r>
                        <a:rPr lang="en-US" sz="1300">
                          <a:solidFill>
                            <a:schemeClr val="tx2"/>
                          </a:solidFill>
                          <a:effectLst/>
                          <a:latin typeface="+mn-lt"/>
                        </a:rPr>
                        <a:t>CloudFront</a:t>
                      </a:r>
                      <a:endParaRPr lang="en-US" sz="1300">
                        <a:solidFill>
                          <a:schemeClr val="tx2"/>
                        </a:solidFill>
                        <a:effectLst/>
                        <a:latin typeface="+mn-lt"/>
                        <a:ea typeface="ＭＳ 明朝" charset="-128"/>
                        <a:cs typeface="Times New Roman" charset="0"/>
                      </a:endParaRPr>
                    </a:p>
                  </a:txBody>
                  <a:tcPr marL="56799" marR="56799" marT="0" marB="0" anchor="ctr"/>
                </a:tc>
                <a:tc>
                  <a:txBody>
                    <a:bodyPr/>
                    <a:lstStyle/>
                    <a:p>
                      <a:pPr marL="0" marR="0">
                        <a:lnSpc>
                          <a:spcPct val="115000"/>
                        </a:lnSpc>
                        <a:spcBef>
                          <a:spcPts val="0"/>
                        </a:spcBef>
                        <a:spcAft>
                          <a:spcPts val="0"/>
                        </a:spcAft>
                      </a:pPr>
                      <a:r>
                        <a:rPr lang="en-US" sz="1300" dirty="0">
                          <a:solidFill>
                            <a:schemeClr val="tx2"/>
                          </a:solidFill>
                          <a:effectLst/>
                          <a:latin typeface="+mn-lt"/>
                        </a:rPr>
                        <a:t>Content delivery network access logs</a:t>
                      </a:r>
                      <a:endParaRPr lang="en-US" sz="1300" dirty="0">
                        <a:solidFill>
                          <a:schemeClr val="tx2"/>
                        </a:solidFill>
                        <a:effectLst/>
                        <a:latin typeface="+mn-lt"/>
                        <a:ea typeface="ＭＳ 明朝" charset="-128"/>
                        <a:cs typeface="Times New Roman" charset="0"/>
                      </a:endParaRPr>
                    </a:p>
                  </a:txBody>
                  <a:tcPr marL="56799" marR="56799" marT="0" marB="0" anchor="ctr"/>
                </a:tc>
                <a:tc>
                  <a:txBody>
                    <a:bodyPr/>
                    <a:lstStyle/>
                    <a:p>
                      <a:pPr marL="0" marR="0" indent="0" algn="l" defTabSz="685800" rtl="0" eaLnBrk="1" fontAlgn="auto" latinLnBrk="0" hangingPunct="1">
                        <a:lnSpc>
                          <a:spcPct val="115000"/>
                        </a:lnSpc>
                        <a:spcBef>
                          <a:spcPts val="0"/>
                        </a:spcBef>
                        <a:spcAft>
                          <a:spcPts val="0"/>
                        </a:spcAft>
                        <a:buClrTx/>
                        <a:buSzTx/>
                        <a:buFontTx/>
                        <a:buNone/>
                        <a:tabLst/>
                        <a:defRPr/>
                      </a:pPr>
                      <a:r>
                        <a:rPr lang="en-US" sz="1300" dirty="0">
                          <a:solidFill>
                            <a:schemeClr val="tx2"/>
                          </a:solidFill>
                          <a:effectLst/>
                          <a:latin typeface="+mn-lt"/>
                          <a:ea typeface="ＭＳ 明朝" charset="-128"/>
                          <a:cs typeface="Times New Roman" charset="0"/>
                        </a:rPr>
                        <a:t>Modular Input</a:t>
                      </a:r>
                    </a:p>
                  </a:txBody>
                  <a:tcPr marL="56799" marR="56799" marT="0" marB="0" anchor="ctr"/>
                </a:tc>
                <a:tc>
                  <a:txBody>
                    <a:bodyPr/>
                    <a:lstStyle/>
                    <a:p>
                      <a:pPr marL="0" marR="0">
                        <a:lnSpc>
                          <a:spcPct val="115000"/>
                        </a:lnSpc>
                        <a:spcBef>
                          <a:spcPts val="0"/>
                        </a:spcBef>
                        <a:spcAft>
                          <a:spcPts val="0"/>
                        </a:spcAft>
                      </a:pPr>
                      <a:r>
                        <a:rPr lang="en-US" sz="1300" dirty="0">
                          <a:solidFill>
                            <a:schemeClr val="tx2"/>
                          </a:solidFill>
                          <a:effectLst/>
                          <a:latin typeface="+mn-lt"/>
                        </a:rPr>
                        <a:t>High Volume / Low-Moderate</a:t>
                      </a:r>
                      <a:r>
                        <a:rPr lang="en-US" sz="1300" baseline="0" dirty="0">
                          <a:solidFill>
                            <a:schemeClr val="tx2"/>
                          </a:solidFill>
                          <a:effectLst/>
                          <a:latin typeface="+mn-lt"/>
                        </a:rPr>
                        <a:t> Value</a:t>
                      </a:r>
                      <a:endParaRPr lang="en-US" sz="1300" dirty="0">
                        <a:solidFill>
                          <a:schemeClr val="tx2"/>
                        </a:solidFill>
                        <a:effectLst/>
                        <a:latin typeface="+mn-lt"/>
                        <a:ea typeface="ＭＳ 明朝" charset="-128"/>
                        <a:cs typeface="Times New Roman" charset="0"/>
                      </a:endParaRPr>
                    </a:p>
                  </a:txBody>
                  <a:tcPr marL="56799" marR="56799" marT="0" marB="0" anchor="ctr"/>
                </a:tc>
                <a:extLst>
                  <a:ext uri="{0D108BD9-81ED-4DB2-BD59-A6C34878D82A}">
                    <a16:rowId xmlns:a16="http://schemas.microsoft.com/office/drawing/2014/main" val="10010"/>
                  </a:ext>
                </a:extLst>
              </a:tr>
              <a:tr h="252160">
                <a:tc>
                  <a:txBody>
                    <a:bodyPr/>
                    <a:lstStyle/>
                    <a:p>
                      <a:pPr marL="0" marR="0">
                        <a:lnSpc>
                          <a:spcPct val="115000"/>
                        </a:lnSpc>
                        <a:spcBef>
                          <a:spcPts val="0"/>
                        </a:spcBef>
                        <a:spcAft>
                          <a:spcPts val="0"/>
                        </a:spcAft>
                      </a:pPr>
                      <a:r>
                        <a:rPr lang="en-US" sz="1300">
                          <a:solidFill>
                            <a:schemeClr val="tx2"/>
                          </a:solidFill>
                          <a:effectLst/>
                          <a:latin typeface="+mn-lt"/>
                        </a:rPr>
                        <a:t>S3 </a:t>
                      </a:r>
                      <a:endParaRPr lang="en-US" sz="1300">
                        <a:solidFill>
                          <a:schemeClr val="tx2"/>
                        </a:solidFill>
                        <a:effectLst/>
                        <a:latin typeface="+mn-lt"/>
                        <a:ea typeface="ＭＳ 明朝" charset="-128"/>
                        <a:cs typeface="Times New Roman" charset="0"/>
                      </a:endParaRPr>
                    </a:p>
                  </a:txBody>
                  <a:tcPr marL="56799" marR="56799" marT="0" marB="0" anchor="ctr"/>
                </a:tc>
                <a:tc>
                  <a:txBody>
                    <a:bodyPr/>
                    <a:lstStyle/>
                    <a:p>
                      <a:pPr marL="0" marR="0">
                        <a:lnSpc>
                          <a:spcPct val="115000"/>
                        </a:lnSpc>
                        <a:spcBef>
                          <a:spcPts val="0"/>
                        </a:spcBef>
                        <a:spcAft>
                          <a:spcPts val="0"/>
                        </a:spcAft>
                      </a:pPr>
                      <a:r>
                        <a:rPr lang="en-US" sz="1300" dirty="0">
                          <a:solidFill>
                            <a:schemeClr val="tx2"/>
                          </a:solidFill>
                          <a:effectLst/>
                          <a:latin typeface="+mn-lt"/>
                        </a:rPr>
                        <a:t>S3 bucket access logs</a:t>
                      </a:r>
                      <a:endParaRPr lang="en-US" sz="1300" dirty="0">
                        <a:solidFill>
                          <a:schemeClr val="tx2"/>
                        </a:solidFill>
                        <a:effectLst/>
                        <a:latin typeface="+mn-lt"/>
                        <a:ea typeface="ＭＳ 明朝" charset="-128"/>
                        <a:cs typeface="Times New Roman" charset="0"/>
                      </a:endParaRPr>
                    </a:p>
                  </a:txBody>
                  <a:tcPr marL="56799" marR="56799" marT="0" marB="0" anchor="ctr"/>
                </a:tc>
                <a:tc>
                  <a:txBody>
                    <a:bodyPr/>
                    <a:lstStyle/>
                    <a:p>
                      <a:pPr marL="0" marR="0" indent="0" algn="l" defTabSz="685800" rtl="0" eaLnBrk="1" fontAlgn="auto" latinLnBrk="0" hangingPunct="1">
                        <a:lnSpc>
                          <a:spcPct val="115000"/>
                        </a:lnSpc>
                        <a:spcBef>
                          <a:spcPts val="0"/>
                        </a:spcBef>
                        <a:spcAft>
                          <a:spcPts val="0"/>
                        </a:spcAft>
                        <a:buClrTx/>
                        <a:buSzTx/>
                        <a:buFontTx/>
                        <a:buNone/>
                        <a:tabLst/>
                        <a:defRPr/>
                      </a:pPr>
                      <a:r>
                        <a:rPr lang="en-US" sz="1300" dirty="0">
                          <a:solidFill>
                            <a:schemeClr val="tx2"/>
                          </a:solidFill>
                          <a:effectLst/>
                          <a:latin typeface="+mn-lt"/>
                          <a:ea typeface="ＭＳ 明朝" charset="-128"/>
                          <a:cs typeface="Times New Roman" charset="0"/>
                        </a:rPr>
                        <a:t>Modular Input </a:t>
                      </a:r>
                    </a:p>
                  </a:txBody>
                  <a:tcPr marL="56799" marR="56799" marT="0" marB="0" anchor="ctr"/>
                </a:tc>
                <a:tc>
                  <a:txBody>
                    <a:bodyPr/>
                    <a:lstStyle/>
                    <a:p>
                      <a:pPr marL="0" marR="0">
                        <a:lnSpc>
                          <a:spcPct val="115000"/>
                        </a:lnSpc>
                        <a:spcBef>
                          <a:spcPts val="0"/>
                        </a:spcBef>
                        <a:spcAft>
                          <a:spcPts val="0"/>
                        </a:spcAft>
                      </a:pPr>
                      <a:r>
                        <a:rPr lang="en-US" sz="1300" dirty="0">
                          <a:solidFill>
                            <a:schemeClr val="tx2"/>
                          </a:solidFill>
                          <a:effectLst/>
                          <a:latin typeface="+mn-lt"/>
                        </a:rPr>
                        <a:t>High Volume </a:t>
                      </a:r>
                      <a:endParaRPr lang="en-US" sz="1300" dirty="0">
                        <a:solidFill>
                          <a:schemeClr val="tx2"/>
                        </a:solidFill>
                        <a:effectLst/>
                        <a:latin typeface="+mn-lt"/>
                        <a:ea typeface="ＭＳ 明朝" charset="-128"/>
                        <a:cs typeface="Times New Roman" charset="0"/>
                      </a:endParaRPr>
                    </a:p>
                  </a:txBody>
                  <a:tcPr marL="56799" marR="56799" marT="0" marB="0" anchor="ctr"/>
                </a:tc>
                <a:extLst>
                  <a:ext uri="{0D108BD9-81ED-4DB2-BD59-A6C34878D82A}">
                    <a16:rowId xmlns:a16="http://schemas.microsoft.com/office/drawing/2014/main" val="10011"/>
                  </a:ext>
                </a:extLst>
              </a:tr>
              <a:tr h="499721">
                <a:tc>
                  <a:txBody>
                    <a:bodyPr/>
                    <a:lstStyle/>
                    <a:p>
                      <a:pPr marL="0" marR="0">
                        <a:lnSpc>
                          <a:spcPct val="115000"/>
                        </a:lnSpc>
                        <a:spcBef>
                          <a:spcPts val="0"/>
                        </a:spcBef>
                        <a:spcAft>
                          <a:spcPts val="0"/>
                        </a:spcAft>
                      </a:pPr>
                      <a:r>
                        <a:rPr lang="en-US" sz="1300">
                          <a:solidFill>
                            <a:schemeClr val="tx2"/>
                          </a:solidFill>
                          <a:effectLst/>
                          <a:latin typeface="+mn-lt"/>
                        </a:rPr>
                        <a:t>S3 (ANY)</a:t>
                      </a:r>
                      <a:endParaRPr lang="en-US" sz="1300">
                        <a:solidFill>
                          <a:schemeClr val="tx2"/>
                        </a:solidFill>
                        <a:effectLst/>
                        <a:latin typeface="+mn-lt"/>
                        <a:ea typeface="ＭＳ 明朝" charset="-128"/>
                        <a:cs typeface="Times New Roman" charset="0"/>
                      </a:endParaRPr>
                    </a:p>
                  </a:txBody>
                  <a:tcPr marL="56799" marR="56799" marT="0" marB="0" anchor="ctr"/>
                </a:tc>
                <a:tc>
                  <a:txBody>
                    <a:bodyPr/>
                    <a:lstStyle/>
                    <a:p>
                      <a:pPr marL="0" marR="0">
                        <a:lnSpc>
                          <a:spcPct val="115000"/>
                        </a:lnSpc>
                        <a:spcBef>
                          <a:spcPts val="0"/>
                        </a:spcBef>
                        <a:spcAft>
                          <a:spcPts val="0"/>
                        </a:spcAft>
                      </a:pPr>
                      <a:r>
                        <a:rPr lang="en-US" sz="1300" dirty="0">
                          <a:solidFill>
                            <a:schemeClr val="tx2"/>
                          </a:solidFill>
                          <a:effectLst/>
                          <a:latin typeface="+mn-lt"/>
                        </a:rPr>
                        <a:t>Any service or application that logs into S3</a:t>
                      </a:r>
                      <a:endParaRPr lang="en-US" sz="1300" dirty="0">
                        <a:solidFill>
                          <a:schemeClr val="tx2"/>
                        </a:solidFill>
                        <a:effectLst/>
                        <a:latin typeface="+mn-lt"/>
                        <a:ea typeface="ＭＳ 明朝" charset="-128"/>
                        <a:cs typeface="Times New Roman" charset="0"/>
                      </a:endParaRPr>
                    </a:p>
                  </a:txBody>
                  <a:tcPr marL="56799" marR="56799" marT="0" marB="0" anchor="ctr"/>
                </a:tc>
                <a:tc>
                  <a:txBody>
                    <a:bodyPr/>
                    <a:lstStyle/>
                    <a:p>
                      <a:pPr marL="0" marR="0" indent="0" algn="l" defTabSz="685800" rtl="0" eaLnBrk="1" fontAlgn="auto" latinLnBrk="0" hangingPunct="1">
                        <a:lnSpc>
                          <a:spcPct val="115000"/>
                        </a:lnSpc>
                        <a:spcBef>
                          <a:spcPts val="0"/>
                        </a:spcBef>
                        <a:spcAft>
                          <a:spcPts val="0"/>
                        </a:spcAft>
                        <a:buClrTx/>
                        <a:buSzTx/>
                        <a:buFontTx/>
                        <a:buNone/>
                        <a:tabLst/>
                        <a:defRPr/>
                      </a:pPr>
                      <a:r>
                        <a:rPr lang="en-US" sz="1300" dirty="0">
                          <a:solidFill>
                            <a:schemeClr val="tx2"/>
                          </a:solidFill>
                          <a:effectLst/>
                          <a:latin typeface="+mn-lt"/>
                          <a:ea typeface="ＭＳ 明朝" charset="-128"/>
                          <a:cs typeface="Times New Roman" charset="0"/>
                        </a:rPr>
                        <a:t>Modular Input</a:t>
                      </a:r>
                    </a:p>
                  </a:txBody>
                  <a:tcPr marL="56799" marR="56799" marT="0" marB="0" anchor="ctr"/>
                </a:tc>
                <a:tc>
                  <a:txBody>
                    <a:bodyPr/>
                    <a:lstStyle/>
                    <a:p>
                      <a:pPr marL="0" marR="0">
                        <a:lnSpc>
                          <a:spcPct val="115000"/>
                        </a:lnSpc>
                        <a:spcBef>
                          <a:spcPts val="0"/>
                        </a:spcBef>
                        <a:spcAft>
                          <a:spcPts val="0"/>
                        </a:spcAft>
                      </a:pPr>
                      <a:r>
                        <a:rPr lang="en-US" sz="1300" dirty="0">
                          <a:solidFill>
                            <a:schemeClr val="tx2"/>
                          </a:solidFill>
                          <a:effectLst/>
                          <a:latin typeface="+mn-lt"/>
                        </a:rPr>
                        <a:t>High Volume </a:t>
                      </a:r>
                      <a:endParaRPr lang="en-US" sz="1300" dirty="0">
                        <a:solidFill>
                          <a:schemeClr val="tx2"/>
                        </a:solidFill>
                        <a:effectLst/>
                        <a:latin typeface="+mn-lt"/>
                        <a:ea typeface="ＭＳ 明朝" charset="-128"/>
                        <a:cs typeface="Times New Roman" charset="0"/>
                      </a:endParaRPr>
                    </a:p>
                  </a:txBody>
                  <a:tcPr marL="56799" marR="56799" marT="0" marB="0" anchor="ctr"/>
                </a:tc>
                <a:extLst>
                  <a:ext uri="{0D108BD9-81ED-4DB2-BD59-A6C34878D82A}">
                    <a16:rowId xmlns:a16="http://schemas.microsoft.com/office/drawing/2014/main" val="10012"/>
                  </a:ext>
                </a:extLst>
              </a:tr>
              <a:tr h="499721">
                <a:tc>
                  <a:txBody>
                    <a:bodyPr/>
                    <a:lstStyle/>
                    <a:p>
                      <a:pPr marL="0" marR="0">
                        <a:lnSpc>
                          <a:spcPct val="115000"/>
                        </a:lnSpc>
                        <a:spcBef>
                          <a:spcPts val="0"/>
                        </a:spcBef>
                        <a:spcAft>
                          <a:spcPts val="0"/>
                        </a:spcAft>
                        <a:tabLst>
                          <a:tab pos="822960" algn="l"/>
                        </a:tabLst>
                      </a:pPr>
                      <a:r>
                        <a:rPr lang="en-US" sz="1300">
                          <a:solidFill>
                            <a:schemeClr val="tx2"/>
                          </a:solidFill>
                          <a:effectLst/>
                          <a:latin typeface="+mn-lt"/>
                        </a:rPr>
                        <a:t>Lambda</a:t>
                      </a:r>
                      <a:endParaRPr lang="en-US" sz="1300">
                        <a:solidFill>
                          <a:schemeClr val="tx2"/>
                        </a:solidFill>
                        <a:effectLst/>
                        <a:latin typeface="+mn-lt"/>
                        <a:ea typeface="ＭＳ 明朝" charset="-128"/>
                        <a:cs typeface="Times New Roman" charset="0"/>
                      </a:endParaRPr>
                    </a:p>
                  </a:txBody>
                  <a:tcPr marL="56799" marR="56799" marT="0" marB="0" anchor="ctr"/>
                </a:tc>
                <a:tc>
                  <a:txBody>
                    <a:bodyPr/>
                    <a:lstStyle/>
                    <a:p>
                      <a:pPr marL="0" marR="0">
                        <a:lnSpc>
                          <a:spcPct val="115000"/>
                        </a:lnSpc>
                        <a:spcBef>
                          <a:spcPts val="0"/>
                        </a:spcBef>
                        <a:spcAft>
                          <a:spcPts val="0"/>
                        </a:spcAft>
                      </a:pPr>
                      <a:r>
                        <a:rPr lang="en-US" sz="1300" dirty="0">
                          <a:solidFill>
                            <a:schemeClr val="tx2"/>
                          </a:solidFill>
                          <a:effectLst/>
                          <a:latin typeface="+mn-lt"/>
                        </a:rPr>
                        <a:t>Event driven computation framework</a:t>
                      </a:r>
                      <a:endParaRPr lang="en-US" sz="1300" dirty="0">
                        <a:solidFill>
                          <a:schemeClr val="tx2"/>
                        </a:solidFill>
                        <a:effectLst/>
                        <a:latin typeface="+mn-lt"/>
                        <a:ea typeface="ＭＳ 明朝" charset="-128"/>
                        <a:cs typeface="Times New Roman" charset="0"/>
                      </a:endParaRPr>
                    </a:p>
                  </a:txBody>
                  <a:tcPr marL="56799" marR="56799" marT="0" marB="0" anchor="ctr"/>
                </a:tc>
                <a:tc>
                  <a:txBody>
                    <a:bodyPr/>
                    <a:lstStyle/>
                    <a:p>
                      <a:pPr marL="0" marR="0" indent="0" algn="l" defTabSz="685800" rtl="0" eaLnBrk="1" fontAlgn="auto" latinLnBrk="0" hangingPunct="1">
                        <a:lnSpc>
                          <a:spcPct val="115000"/>
                        </a:lnSpc>
                        <a:spcBef>
                          <a:spcPts val="0"/>
                        </a:spcBef>
                        <a:spcAft>
                          <a:spcPts val="0"/>
                        </a:spcAft>
                        <a:buClrTx/>
                        <a:buSzTx/>
                        <a:buFontTx/>
                        <a:buNone/>
                        <a:tabLst/>
                        <a:defRPr/>
                      </a:pPr>
                      <a:r>
                        <a:rPr lang="en-US" sz="1300" dirty="0">
                          <a:solidFill>
                            <a:schemeClr val="tx2"/>
                          </a:solidFill>
                          <a:effectLst/>
                          <a:latin typeface="+mn-lt"/>
                          <a:ea typeface="ＭＳ 明朝" charset="-128"/>
                          <a:cs typeface="Times New Roman" charset="0"/>
                        </a:rPr>
                        <a:t>Modular Input</a:t>
                      </a:r>
                    </a:p>
                  </a:txBody>
                  <a:tcPr marL="56799" marR="56799" marT="0" marB="0" anchor="ctr"/>
                </a:tc>
                <a:tc>
                  <a:txBody>
                    <a:bodyPr/>
                    <a:lstStyle/>
                    <a:p>
                      <a:pPr marL="0" marR="0">
                        <a:lnSpc>
                          <a:spcPct val="115000"/>
                        </a:lnSpc>
                        <a:spcBef>
                          <a:spcPts val="0"/>
                        </a:spcBef>
                        <a:spcAft>
                          <a:spcPts val="0"/>
                        </a:spcAft>
                      </a:pPr>
                      <a:r>
                        <a:rPr lang="en-US" sz="1300">
                          <a:solidFill>
                            <a:schemeClr val="tx2"/>
                          </a:solidFill>
                          <a:effectLst/>
                          <a:latin typeface="+mn-lt"/>
                        </a:rPr>
                        <a:t>High Volume</a:t>
                      </a:r>
                      <a:endParaRPr lang="en-US" sz="1300">
                        <a:solidFill>
                          <a:schemeClr val="tx2"/>
                        </a:solidFill>
                        <a:effectLst/>
                        <a:latin typeface="+mn-lt"/>
                        <a:ea typeface="ＭＳ 明朝" charset="-128"/>
                        <a:cs typeface="Times New Roman" charset="0"/>
                      </a:endParaRPr>
                    </a:p>
                  </a:txBody>
                  <a:tcPr marL="56799" marR="56799" marT="0" marB="0" anchor="ctr"/>
                </a:tc>
                <a:extLst>
                  <a:ext uri="{0D108BD9-81ED-4DB2-BD59-A6C34878D82A}">
                    <a16:rowId xmlns:a16="http://schemas.microsoft.com/office/drawing/2014/main" val="10013"/>
                  </a:ext>
                </a:extLst>
              </a:tr>
              <a:tr h="278889">
                <a:tc>
                  <a:txBody>
                    <a:bodyPr/>
                    <a:lstStyle/>
                    <a:p>
                      <a:pPr marL="0" marR="0">
                        <a:lnSpc>
                          <a:spcPct val="115000"/>
                        </a:lnSpc>
                        <a:spcBef>
                          <a:spcPts val="0"/>
                        </a:spcBef>
                        <a:spcAft>
                          <a:spcPts val="0"/>
                        </a:spcAft>
                        <a:tabLst>
                          <a:tab pos="822960" algn="l"/>
                        </a:tabLst>
                      </a:pPr>
                      <a:r>
                        <a:rPr lang="en-US" sz="1300">
                          <a:solidFill>
                            <a:schemeClr val="tx2"/>
                          </a:solidFill>
                          <a:effectLst/>
                          <a:latin typeface="+mn-lt"/>
                        </a:rPr>
                        <a:t>Inspector</a:t>
                      </a:r>
                      <a:endParaRPr lang="en-US" sz="1300">
                        <a:solidFill>
                          <a:schemeClr val="tx2"/>
                        </a:solidFill>
                        <a:effectLst/>
                        <a:latin typeface="+mn-lt"/>
                        <a:ea typeface="ＭＳ 明朝" charset="-128"/>
                        <a:cs typeface="Times New Roman" charset="0"/>
                      </a:endParaRPr>
                    </a:p>
                  </a:txBody>
                  <a:tcPr marL="56799" marR="56799" marT="0" marB="0" anchor="ctr"/>
                </a:tc>
                <a:tc>
                  <a:txBody>
                    <a:bodyPr/>
                    <a:lstStyle/>
                    <a:p>
                      <a:pPr marL="0" marR="0">
                        <a:lnSpc>
                          <a:spcPct val="115000"/>
                        </a:lnSpc>
                        <a:spcBef>
                          <a:spcPts val="0"/>
                        </a:spcBef>
                        <a:spcAft>
                          <a:spcPts val="0"/>
                        </a:spcAft>
                      </a:pPr>
                      <a:r>
                        <a:rPr lang="en-US" sz="1300" dirty="0">
                          <a:solidFill>
                            <a:schemeClr val="tx2"/>
                          </a:solidFill>
                          <a:effectLst/>
                          <a:latin typeface="+mn-lt"/>
                        </a:rPr>
                        <a:t>Security scan/assessment</a:t>
                      </a:r>
                      <a:endParaRPr lang="en-US" sz="1300" dirty="0">
                        <a:solidFill>
                          <a:schemeClr val="tx2"/>
                        </a:solidFill>
                        <a:effectLst/>
                        <a:latin typeface="+mn-lt"/>
                        <a:ea typeface="ＭＳ 明朝" charset="-128"/>
                        <a:cs typeface="Times New Roman" charset="0"/>
                      </a:endParaRPr>
                    </a:p>
                  </a:txBody>
                  <a:tcPr marL="56799" marR="56799" marT="0" marB="0" anchor="ctr"/>
                </a:tc>
                <a:tc>
                  <a:txBody>
                    <a:bodyPr/>
                    <a:lstStyle/>
                    <a:p>
                      <a:pPr marL="0" marR="0" indent="0" algn="l" defTabSz="685800" rtl="0" eaLnBrk="1" fontAlgn="auto" latinLnBrk="0" hangingPunct="1">
                        <a:lnSpc>
                          <a:spcPct val="115000"/>
                        </a:lnSpc>
                        <a:spcBef>
                          <a:spcPts val="0"/>
                        </a:spcBef>
                        <a:spcAft>
                          <a:spcPts val="0"/>
                        </a:spcAft>
                        <a:buClrTx/>
                        <a:buSzTx/>
                        <a:buFontTx/>
                        <a:buNone/>
                        <a:tabLst/>
                        <a:defRPr/>
                      </a:pPr>
                      <a:r>
                        <a:rPr lang="en-US" sz="1300" dirty="0">
                          <a:solidFill>
                            <a:schemeClr val="tx2"/>
                          </a:solidFill>
                          <a:effectLst/>
                          <a:latin typeface="+mn-lt"/>
                          <a:ea typeface="ＭＳ 明朝" charset="-128"/>
                          <a:cs typeface="Times New Roman" charset="0"/>
                        </a:rPr>
                        <a:t>Modular Input</a:t>
                      </a:r>
                    </a:p>
                  </a:txBody>
                  <a:tcPr marL="56799" marR="56799" marT="0" marB="0" anchor="ctr"/>
                </a:tc>
                <a:tc>
                  <a:txBody>
                    <a:bodyPr/>
                    <a:lstStyle/>
                    <a:p>
                      <a:pPr marL="0" marR="0">
                        <a:lnSpc>
                          <a:spcPct val="115000"/>
                        </a:lnSpc>
                        <a:spcBef>
                          <a:spcPts val="0"/>
                        </a:spcBef>
                        <a:spcAft>
                          <a:spcPts val="0"/>
                        </a:spcAft>
                      </a:pPr>
                      <a:r>
                        <a:rPr lang="en-US" sz="1300">
                          <a:solidFill>
                            <a:schemeClr val="tx2"/>
                          </a:solidFill>
                          <a:effectLst/>
                          <a:latin typeface="+mn-lt"/>
                        </a:rPr>
                        <a:t>Low Volume/High Value</a:t>
                      </a:r>
                      <a:endParaRPr lang="en-US" sz="1300">
                        <a:solidFill>
                          <a:schemeClr val="tx2"/>
                        </a:solidFill>
                        <a:effectLst/>
                        <a:latin typeface="+mn-lt"/>
                        <a:ea typeface="ＭＳ 明朝" charset="-128"/>
                        <a:cs typeface="Times New Roman" charset="0"/>
                      </a:endParaRPr>
                    </a:p>
                  </a:txBody>
                  <a:tcPr marL="56799" marR="56799" marT="0" marB="0" anchor="ctr"/>
                </a:tc>
                <a:extLst>
                  <a:ext uri="{0D108BD9-81ED-4DB2-BD59-A6C34878D82A}">
                    <a16:rowId xmlns:a16="http://schemas.microsoft.com/office/drawing/2014/main" val="10014"/>
                  </a:ext>
                </a:extLst>
              </a:tr>
              <a:tr h="499721">
                <a:tc>
                  <a:txBody>
                    <a:bodyPr/>
                    <a:lstStyle/>
                    <a:p>
                      <a:pPr marL="0" marR="0">
                        <a:lnSpc>
                          <a:spcPct val="115000"/>
                        </a:lnSpc>
                        <a:spcBef>
                          <a:spcPts val="0"/>
                        </a:spcBef>
                        <a:spcAft>
                          <a:spcPts val="0"/>
                        </a:spcAft>
                        <a:tabLst>
                          <a:tab pos="822960" algn="l"/>
                        </a:tabLst>
                      </a:pPr>
                      <a:r>
                        <a:rPr lang="en-US" sz="1300">
                          <a:solidFill>
                            <a:schemeClr val="tx2"/>
                          </a:solidFill>
                          <a:effectLst/>
                          <a:latin typeface="+mn-lt"/>
                        </a:rPr>
                        <a:t>Kinesis Streams</a:t>
                      </a:r>
                      <a:endParaRPr lang="en-US" sz="1300">
                        <a:solidFill>
                          <a:schemeClr val="tx2"/>
                        </a:solidFill>
                        <a:effectLst/>
                        <a:latin typeface="+mn-lt"/>
                        <a:ea typeface="ＭＳ 明朝" charset="-128"/>
                        <a:cs typeface="Times New Roman" charset="0"/>
                      </a:endParaRPr>
                    </a:p>
                  </a:txBody>
                  <a:tcPr marL="56799" marR="56799" marT="0" marB="0" anchor="ctr"/>
                </a:tc>
                <a:tc>
                  <a:txBody>
                    <a:bodyPr/>
                    <a:lstStyle/>
                    <a:p>
                      <a:pPr marL="0" marR="0">
                        <a:lnSpc>
                          <a:spcPct val="115000"/>
                        </a:lnSpc>
                        <a:spcBef>
                          <a:spcPts val="0"/>
                        </a:spcBef>
                        <a:spcAft>
                          <a:spcPts val="0"/>
                        </a:spcAft>
                      </a:pPr>
                      <a:r>
                        <a:rPr lang="en-US" sz="1300" dirty="0">
                          <a:solidFill>
                            <a:schemeClr val="tx2"/>
                          </a:solidFill>
                          <a:effectLst/>
                          <a:latin typeface="+mn-lt"/>
                        </a:rPr>
                        <a:t>Generic streaming data</a:t>
                      </a:r>
                      <a:endParaRPr lang="en-US" sz="1300" dirty="0">
                        <a:solidFill>
                          <a:schemeClr val="tx2"/>
                        </a:solidFill>
                        <a:effectLst/>
                        <a:latin typeface="+mn-lt"/>
                        <a:ea typeface="ＭＳ 明朝" charset="-128"/>
                        <a:cs typeface="Times New Roman" charset="0"/>
                      </a:endParaRPr>
                    </a:p>
                  </a:txBody>
                  <a:tcPr marL="56799" marR="56799" marT="0" marB="0" anchor="ctr"/>
                </a:tc>
                <a:tc>
                  <a:txBody>
                    <a:bodyPr/>
                    <a:lstStyle/>
                    <a:p>
                      <a:pPr marL="0" marR="0" indent="0" algn="l" defTabSz="685800" rtl="0" eaLnBrk="1" fontAlgn="auto" latinLnBrk="0" hangingPunct="1">
                        <a:lnSpc>
                          <a:spcPct val="115000"/>
                        </a:lnSpc>
                        <a:spcBef>
                          <a:spcPts val="0"/>
                        </a:spcBef>
                        <a:spcAft>
                          <a:spcPts val="0"/>
                        </a:spcAft>
                        <a:buClrTx/>
                        <a:buSzTx/>
                        <a:buFontTx/>
                        <a:buNone/>
                        <a:tabLst/>
                        <a:defRPr/>
                      </a:pPr>
                      <a:r>
                        <a:rPr lang="en-US" sz="1300" dirty="0">
                          <a:solidFill>
                            <a:schemeClr val="tx2"/>
                          </a:solidFill>
                          <a:effectLst/>
                          <a:latin typeface="+mn-lt"/>
                          <a:ea typeface="ＭＳ 明朝" charset="-128"/>
                          <a:cs typeface="Times New Roman" charset="0"/>
                        </a:rPr>
                        <a:t>Modular Input </a:t>
                      </a:r>
                      <a:r>
                        <a:rPr lang="mr-IN" sz="1300" dirty="0">
                          <a:solidFill>
                            <a:schemeClr val="tx2"/>
                          </a:solidFill>
                          <a:effectLst/>
                          <a:latin typeface="+mn-lt"/>
                          <a:ea typeface="ＭＳ 明朝" charset="-128"/>
                          <a:cs typeface="Times New Roman" charset="0"/>
                        </a:rPr>
                        <a:t>–</a:t>
                      </a:r>
                      <a:r>
                        <a:rPr lang="en-US" sz="1300" dirty="0">
                          <a:solidFill>
                            <a:schemeClr val="tx2"/>
                          </a:solidFill>
                          <a:effectLst/>
                          <a:latin typeface="+mn-lt"/>
                          <a:ea typeface="ＭＳ 明朝" charset="-128"/>
                          <a:cs typeface="Times New Roman" charset="0"/>
                        </a:rPr>
                        <a:t> Low Volume</a:t>
                      </a:r>
                    </a:p>
                    <a:p>
                      <a:pPr marL="0" marR="0" indent="0" algn="l" defTabSz="685800" rtl="0" eaLnBrk="1" fontAlgn="auto" latinLnBrk="0" hangingPunct="1">
                        <a:lnSpc>
                          <a:spcPct val="115000"/>
                        </a:lnSpc>
                        <a:spcBef>
                          <a:spcPts val="0"/>
                        </a:spcBef>
                        <a:spcAft>
                          <a:spcPts val="0"/>
                        </a:spcAft>
                        <a:buClrTx/>
                        <a:buSzTx/>
                        <a:buFontTx/>
                        <a:buNone/>
                        <a:tabLst/>
                        <a:defRPr/>
                      </a:pPr>
                      <a:r>
                        <a:rPr lang="en-US" sz="1300" dirty="0">
                          <a:solidFill>
                            <a:schemeClr val="tx2"/>
                          </a:solidFill>
                          <a:effectLst/>
                          <a:latin typeface="+mn-lt"/>
                          <a:ea typeface="ＭＳ 明朝" charset="-128"/>
                          <a:cs typeface="Times New Roman" charset="0"/>
                        </a:rPr>
                        <a:t>HEC </a:t>
                      </a:r>
                      <a:r>
                        <a:rPr lang="mr-IN" sz="1300" dirty="0">
                          <a:solidFill>
                            <a:schemeClr val="tx2"/>
                          </a:solidFill>
                          <a:effectLst/>
                          <a:latin typeface="+mn-lt"/>
                          <a:ea typeface="ＭＳ 明朝" charset="-128"/>
                          <a:cs typeface="Times New Roman" charset="0"/>
                        </a:rPr>
                        <a:t>–</a:t>
                      </a:r>
                      <a:r>
                        <a:rPr lang="en-US" sz="1300" dirty="0">
                          <a:solidFill>
                            <a:schemeClr val="tx2"/>
                          </a:solidFill>
                          <a:effectLst/>
                          <a:latin typeface="+mn-lt"/>
                          <a:ea typeface="ＭＳ 明朝" charset="-128"/>
                          <a:cs typeface="Times New Roman" charset="0"/>
                        </a:rPr>
                        <a:t> High Volume</a:t>
                      </a:r>
                    </a:p>
                  </a:txBody>
                  <a:tcPr marL="56799" marR="56799" marT="0" marB="0" anchor="ctr"/>
                </a:tc>
                <a:tc>
                  <a:txBody>
                    <a:bodyPr/>
                    <a:lstStyle/>
                    <a:p>
                      <a:pPr marL="0" marR="0">
                        <a:lnSpc>
                          <a:spcPct val="115000"/>
                        </a:lnSpc>
                        <a:spcBef>
                          <a:spcPts val="0"/>
                        </a:spcBef>
                        <a:spcAft>
                          <a:spcPts val="0"/>
                        </a:spcAft>
                      </a:pPr>
                      <a:r>
                        <a:rPr lang="en-US" sz="1300">
                          <a:solidFill>
                            <a:schemeClr val="tx2"/>
                          </a:solidFill>
                          <a:effectLst/>
                          <a:latin typeface="+mn-lt"/>
                        </a:rPr>
                        <a:t>High Volume</a:t>
                      </a:r>
                      <a:endParaRPr lang="en-US" sz="1300">
                        <a:solidFill>
                          <a:schemeClr val="tx2"/>
                        </a:solidFill>
                        <a:effectLst/>
                        <a:latin typeface="+mn-lt"/>
                        <a:ea typeface="ＭＳ 明朝" charset="-128"/>
                        <a:cs typeface="Times New Roman" charset="0"/>
                      </a:endParaRPr>
                    </a:p>
                  </a:txBody>
                  <a:tcPr marL="56799" marR="56799" marT="0" marB="0" anchor="ctr"/>
                </a:tc>
                <a:extLst>
                  <a:ext uri="{0D108BD9-81ED-4DB2-BD59-A6C34878D82A}">
                    <a16:rowId xmlns:a16="http://schemas.microsoft.com/office/drawing/2014/main" val="10015"/>
                  </a:ext>
                </a:extLst>
              </a:tr>
              <a:tr h="252160">
                <a:tc>
                  <a:txBody>
                    <a:bodyPr/>
                    <a:lstStyle/>
                    <a:p>
                      <a:pPr marL="0" marR="0">
                        <a:lnSpc>
                          <a:spcPct val="115000"/>
                        </a:lnSpc>
                        <a:spcBef>
                          <a:spcPts val="0"/>
                        </a:spcBef>
                        <a:spcAft>
                          <a:spcPts val="0"/>
                        </a:spcAft>
                        <a:tabLst>
                          <a:tab pos="822960" algn="l"/>
                        </a:tabLst>
                      </a:pPr>
                      <a:r>
                        <a:rPr lang="en-US" sz="1300" dirty="0">
                          <a:solidFill>
                            <a:schemeClr val="tx2"/>
                          </a:solidFill>
                          <a:effectLst/>
                          <a:latin typeface="+mn-lt"/>
                        </a:rPr>
                        <a:t>SQS</a:t>
                      </a:r>
                      <a:endParaRPr lang="en-US" sz="1300" dirty="0">
                        <a:solidFill>
                          <a:schemeClr val="tx2"/>
                        </a:solidFill>
                        <a:effectLst/>
                        <a:latin typeface="+mn-lt"/>
                        <a:ea typeface="ＭＳ 明朝" charset="-128"/>
                        <a:cs typeface="Times New Roman" charset="0"/>
                      </a:endParaRPr>
                    </a:p>
                  </a:txBody>
                  <a:tcPr marL="56799" marR="56799" marT="0" marB="0" anchor="ctr"/>
                </a:tc>
                <a:tc>
                  <a:txBody>
                    <a:bodyPr/>
                    <a:lstStyle/>
                    <a:p>
                      <a:pPr marL="0" marR="0">
                        <a:lnSpc>
                          <a:spcPct val="115000"/>
                        </a:lnSpc>
                        <a:spcBef>
                          <a:spcPts val="0"/>
                        </a:spcBef>
                        <a:spcAft>
                          <a:spcPts val="0"/>
                        </a:spcAft>
                      </a:pPr>
                      <a:r>
                        <a:rPr lang="en-US" sz="1300" dirty="0">
                          <a:solidFill>
                            <a:schemeClr val="tx2"/>
                          </a:solidFill>
                          <a:effectLst/>
                          <a:latin typeface="+mn-lt"/>
                        </a:rPr>
                        <a:t>Simple queuing service</a:t>
                      </a:r>
                      <a:endParaRPr lang="en-US" sz="1300" dirty="0">
                        <a:solidFill>
                          <a:schemeClr val="tx2"/>
                        </a:solidFill>
                        <a:effectLst/>
                        <a:latin typeface="+mn-lt"/>
                        <a:ea typeface="ＭＳ 明朝" charset="-128"/>
                        <a:cs typeface="Times New Roman" charset="0"/>
                      </a:endParaRPr>
                    </a:p>
                  </a:txBody>
                  <a:tcPr marL="56799" marR="56799" marT="0" marB="0" anchor="ctr"/>
                </a:tc>
                <a:tc>
                  <a:txBody>
                    <a:bodyPr/>
                    <a:lstStyle/>
                    <a:p>
                      <a:pPr marL="0" marR="0" indent="0" algn="l" defTabSz="685800" rtl="0" eaLnBrk="1" fontAlgn="auto" latinLnBrk="0" hangingPunct="1">
                        <a:lnSpc>
                          <a:spcPct val="115000"/>
                        </a:lnSpc>
                        <a:spcBef>
                          <a:spcPts val="0"/>
                        </a:spcBef>
                        <a:spcAft>
                          <a:spcPts val="0"/>
                        </a:spcAft>
                        <a:buClrTx/>
                        <a:buSzTx/>
                        <a:buFontTx/>
                        <a:buNone/>
                        <a:tabLst/>
                        <a:defRPr/>
                      </a:pPr>
                      <a:r>
                        <a:rPr lang="en-US" sz="1300" dirty="0">
                          <a:solidFill>
                            <a:schemeClr val="tx2"/>
                          </a:solidFill>
                          <a:effectLst/>
                          <a:latin typeface="+mn-lt"/>
                          <a:ea typeface="ＭＳ 明朝" charset="-128"/>
                          <a:cs typeface="Times New Roman" charset="0"/>
                        </a:rPr>
                        <a:t>Modular Input </a:t>
                      </a:r>
                      <a:r>
                        <a:rPr lang="en-US" sz="1300" b="1" dirty="0">
                          <a:solidFill>
                            <a:schemeClr val="tx2"/>
                          </a:solidFill>
                          <a:effectLst/>
                          <a:latin typeface="+mn-lt"/>
                          <a:ea typeface="ＭＳ 明朝" charset="-128"/>
                          <a:cs typeface="Times New Roman" charset="0"/>
                        </a:rPr>
                        <a:t>(SQS</a:t>
                      </a:r>
                      <a:r>
                        <a:rPr lang="en-US" sz="1300" b="1" baseline="0" dirty="0">
                          <a:solidFill>
                            <a:schemeClr val="tx2"/>
                          </a:solidFill>
                          <a:effectLst/>
                          <a:latin typeface="+mn-lt"/>
                          <a:ea typeface="ＭＳ 明朝" charset="-128"/>
                          <a:cs typeface="Times New Roman" charset="0"/>
                        </a:rPr>
                        <a:t> Based S3)</a:t>
                      </a:r>
                      <a:endParaRPr lang="en-US" sz="1300" dirty="0">
                        <a:solidFill>
                          <a:schemeClr val="tx2"/>
                        </a:solidFill>
                        <a:effectLst/>
                        <a:latin typeface="+mn-lt"/>
                        <a:ea typeface="ＭＳ 明朝" charset="-128"/>
                        <a:cs typeface="Times New Roman" charset="0"/>
                      </a:endParaRPr>
                    </a:p>
                  </a:txBody>
                  <a:tcPr marL="56799" marR="56799" marT="0" marB="0" anchor="ctr"/>
                </a:tc>
                <a:tc>
                  <a:txBody>
                    <a:bodyPr/>
                    <a:lstStyle/>
                    <a:p>
                      <a:pPr marL="0" marR="0">
                        <a:lnSpc>
                          <a:spcPct val="115000"/>
                        </a:lnSpc>
                        <a:spcBef>
                          <a:spcPts val="0"/>
                        </a:spcBef>
                        <a:spcAft>
                          <a:spcPts val="0"/>
                        </a:spcAft>
                      </a:pPr>
                      <a:r>
                        <a:rPr lang="en-US" sz="1300" dirty="0">
                          <a:solidFill>
                            <a:schemeClr val="tx2"/>
                          </a:solidFill>
                          <a:effectLst/>
                          <a:latin typeface="+mn-lt"/>
                        </a:rPr>
                        <a:t>High Volume</a:t>
                      </a:r>
                      <a:endParaRPr lang="en-US" sz="1300" dirty="0">
                        <a:solidFill>
                          <a:schemeClr val="tx2"/>
                        </a:solidFill>
                        <a:effectLst/>
                        <a:latin typeface="+mn-lt"/>
                        <a:ea typeface="ＭＳ 明朝" charset="-128"/>
                        <a:cs typeface="Times New Roman" charset="0"/>
                      </a:endParaRPr>
                    </a:p>
                  </a:txBody>
                  <a:tcPr marL="56799" marR="56799" marT="0" marB="0" anchor="ctr"/>
                </a:tc>
                <a:extLst>
                  <a:ext uri="{0D108BD9-81ED-4DB2-BD59-A6C34878D82A}">
                    <a16:rowId xmlns:a16="http://schemas.microsoft.com/office/drawing/2014/main" val="10016"/>
                  </a:ext>
                </a:extLst>
              </a:tr>
              <a:tr h="749583">
                <a:tc>
                  <a:txBody>
                    <a:bodyPr/>
                    <a:lstStyle/>
                    <a:p>
                      <a:pPr marL="0" marR="0">
                        <a:lnSpc>
                          <a:spcPct val="115000"/>
                        </a:lnSpc>
                        <a:spcBef>
                          <a:spcPts val="0"/>
                        </a:spcBef>
                        <a:spcAft>
                          <a:spcPts val="0"/>
                        </a:spcAft>
                        <a:tabLst>
                          <a:tab pos="822960" algn="l"/>
                        </a:tabLst>
                      </a:pPr>
                      <a:r>
                        <a:rPr lang="en-US" sz="1300" dirty="0">
                          <a:solidFill>
                            <a:schemeClr val="tx2"/>
                          </a:solidFill>
                          <a:effectLst/>
                          <a:latin typeface="+mn-lt"/>
                        </a:rPr>
                        <a:t>Metadata</a:t>
                      </a:r>
                      <a:endParaRPr lang="en-US" sz="1300" dirty="0">
                        <a:solidFill>
                          <a:schemeClr val="tx2"/>
                        </a:solidFill>
                        <a:effectLst/>
                        <a:latin typeface="+mn-lt"/>
                        <a:ea typeface="ＭＳ 明朝" charset="-128"/>
                        <a:cs typeface="Times New Roman" charset="0"/>
                      </a:endParaRPr>
                    </a:p>
                  </a:txBody>
                  <a:tcPr marL="56799" marR="56799" marT="0" marB="0" anchor="ctr"/>
                </a:tc>
                <a:tc>
                  <a:txBody>
                    <a:bodyPr/>
                    <a:lstStyle/>
                    <a:p>
                      <a:pPr marL="0" marR="0">
                        <a:lnSpc>
                          <a:spcPct val="115000"/>
                        </a:lnSpc>
                        <a:spcBef>
                          <a:spcPts val="0"/>
                        </a:spcBef>
                        <a:spcAft>
                          <a:spcPts val="0"/>
                        </a:spcAft>
                      </a:pPr>
                      <a:r>
                        <a:rPr lang="en-US" sz="1300" dirty="0">
                          <a:solidFill>
                            <a:schemeClr val="tx2"/>
                          </a:solidFill>
                          <a:effectLst/>
                          <a:latin typeface="+mn-lt"/>
                        </a:rPr>
                        <a:t>Custom Splunk-side collector of metadata about AWS environment </a:t>
                      </a:r>
                      <a:endParaRPr lang="en-US" sz="1300" dirty="0">
                        <a:solidFill>
                          <a:schemeClr val="tx2"/>
                        </a:solidFill>
                        <a:effectLst/>
                        <a:latin typeface="+mn-lt"/>
                        <a:ea typeface="ＭＳ 明朝" charset="-128"/>
                        <a:cs typeface="Times New Roman" charset="0"/>
                      </a:endParaRPr>
                    </a:p>
                  </a:txBody>
                  <a:tcPr marL="56799" marR="56799" marT="0" marB="0" anchor="ctr"/>
                </a:tc>
                <a:tc>
                  <a:txBody>
                    <a:bodyPr/>
                    <a:lstStyle/>
                    <a:p>
                      <a:pPr marL="0" marR="0" indent="0" algn="l" defTabSz="685800" rtl="0" eaLnBrk="1" fontAlgn="auto" latinLnBrk="0" hangingPunct="1">
                        <a:lnSpc>
                          <a:spcPct val="115000"/>
                        </a:lnSpc>
                        <a:spcBef>
                          <a:spcPts val="0"/>
                        </a:spcBef>
                        <a:spcAft>
                          <a:spcPts val="0"/>
                        </a:spcAft>
                        <a:buClrTx/>
                        <a:buSzTx/>
                        <a:buFontTx/>
                        <a:buNone/>
                        <a:tabLst/>
                        <a:defRPr/>
                      </a:pPr>
                      <a:r>
                        <a:rPr lang="en-US" sz="1300" dirty="0">
                          <a:solidFill>
                            <a:schemeClr val="tx2"/>
                          </a:solidFill>
                          <a:effectLst/>
                          <a:latin typeface="+mn-lt"/>
                          <a:ea typeface="ＭＳ 明朝" charset="-128"/>
                          <a:cs typeface="Times New Roman" charset="0"/>
                        </a:rPr>
                        <a:t>Modular Input</a:t>
                      </a:r>
                    </a:p>
                  </a:txBody>
                  <a:tcPr marL="56799" marR="56799" marT="0" marB="0" anchor="ctr"/>
                </a:tc>
                <a:tc>
                  <a:txBody>
                    <a:bodyPr/>
                    <a:lstStyle/>
                    <a:p>
                      <a:pPr marL="0" marR="0">
                        <a:lnSpc>
                          <a:spcPct val="115000"/>
                        </a:lnSpc>
                        <a:spcBef>
                          <a:spcPts val="0"/>
                        </a:spcBef>
                        <a:spcAft>
                          <a:spcPts val="0"/>
                        </a:spcAft>
                      </a:pPr>
                      <a:r>
                        <a:rPr lang="en-US" sz="1300" dirty="0">
                          <a:solidFill>
                            <a:schemeClr val="tx2"/>
                          </a:solidFill>
                          <a:effectLst/>
                          <a:latin typeface="+mn-lt"/>
                        </a:rPr>
                        <a:t>High Volume</a:t>
                      </a:r>
                      <a:endParaRPr lang="en-US" sz="1300" dirty="0">
                        <a:solidFill>
                          <a:schemeClr val="tx2"/>
                        </a:solidFill>
                        <a:effectLst/>
                        <a:latin typeface="+mn-lt"/>
                        <a:ea typeface="ＭＳ 明朝" charset="-128"/>
                        <a:cs typeface="Times New Roman" charset="0"/>
                      </a:endParaRPr>
                    </a:p>
                  </a:txBody>
                  <a:tcPr marL="56799" marR="56799" marT="0" marB="0" anchor="ctr"/>
                </a:tc>
                <a:extLst>
                  <a:ext uri="{0D108BD9-81ED-4DB2-BD59-A6C34878D82A}">
                    <a16:rowId xmlns:a16="http://schemas.microsoft.com/office/drawing/2014/main" val="10017"/>
                  </a:ext>
                </a:extLst>
              </a:tr>
            </a:tbl>
          </a:graphicData>
        </a:graphic>
      </p:graphicFrame>
    </p:spTree>
    <p:extLst>
      <p:ext uri="{BB962C8B-B14F-4D97-AF65-F5344CB8AC3E}">
        <p14:creationId xmlns:p14="http://schemas.microsoft.com/office/powerpoint/2010/main" val="4134893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Setting up AWS Services</a:t>
            </a:r>
          </a:p>
        </p:txBody>
      </p:sp>
      <p:sp>
        <p:nvSpPr>
          <p:cNvPr id="3" name="Subtitle 2"/>
          <p:cNvSpPr>
            <a:spLocks noGrp="1"/>
          </p:cNvSpPr>
          <p:nvPr>
            <p:ph type="body" idx="1"/>
          </p:nvPr>
        </p:nvSpPr>
        <p:spPr/>
        <p:txBody>
          <a:bodyPr/>
          <a:lstStyle/>
          <a:p>
            <a:r>
              <a:rPr lang="en-US" dirty="0">
                <a:hlinkClick r:id="rId2"/>
              </a:rPr>
              <a:t>http://docs.splunk.com/Documentation/AddOns/released/AWS/Configureinputs</a:t>
            </a:r>
            <a:r>
              <a:rPr lang="en-US" dirty="0"/>
              <a:t> </a:t>
            </a:r>
          </a:p>
        </p:txBody>
      </p:sp>
      <p:sp>
        <p:nvSpPr>
          <p:cNvPr id="4" name="Text Placeholder 3">
            <a:extLst>
              <a:ext uri="{FF2B5EF4-FFF2-40B4-BE49-F238E27FC236}">
                <a16:creationId xmlns:a16="http://schemas.microsoft.com/office/drawing/2014/main" id="{57BF9E0B-5136-AC47-9450-7C74638D9D3D}"/>
              </a:ext>
            </a:extLst>
          </p:cNvPr>
          <p:cNvSpPr>
            <a:spLocks noGrp="1"/>
          </p:cNvSpPr>
          <p:nvPr>
            <p:ph type="body" idx="14"/>
          </p:nvPr>
        </p:nvSpPr>
        <p:spPr/>
        <p:txBody>
          <a:bodyPr/>
          <a:lstStyle/>
          <a:p>
            <a:endParaRPr lang="en-US"/>
          </a:p>
        </p:txBody>
      </p:sp>
    </p:spTree>
    <p:extLst>
      <p:ext uri="{BB962C8B-B14F-4D97-AF65-F5344CB8AC3E}">
        <p14:creationId xmlns:p14="http://schemas.microsoft.com/office/powerpoint/2010/main" val="4039409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Setup AWS Account / Inputs</a:t>
            </a:r>
          </a:p>
        </p:txBody>
      </p:sp>
      <p:sp>
        <p:nvSpPr>
          <p:cNvPr id="4" name="Subtitle 3"/>
          <p:cNvSpPr>
            <a:spLocks noGrp="1"/>
          </p:cNvSpPr>
          <p:nvPr>
            <p:ph type="subTitle" idx="12"/>
          </p:nvPr>
        </p:nvSpPr>
        <p:spPr>
          <a:xfrm>
            <a:off x="0" y="880005"/>
            <a:ext cx="12192000" cy="274599"/>
          </a:xfrm>
        </p:spPr>
        <p:txBody>
          <a:bodyPr/>
          <a:lstStyle/>
          <a:p>
            <a:r>
              <a:rPr lang="en-US" dirty="0"/>
              <a:t>AWS Config </a:t>
            </a:r>
            <a:r>
              <a:rPr lang="mr-IN" dirty="0"/>
              <a:t>–</a:t>
            </a:r>
            <a:r>
              <a:rPr lang="en-US" dirty="0"/>
              <a:t> SQS Based S3</a:t>
            </a:r>
          </a:p>
        </p:txBody>
      </p:sp>
      <p:graphicFrame>
        <p:nvGraphicFramePr>
          <p:cNvPr id="17" name="Diagram 16"/>
          <p:cNvGraphicFramePr/>
          <p:nvPr/>
        </p:nvGraphicFramePr>
        <p:xfrm>
          <a:off x="456064" y="5400039"/>
          <a:ext cx="11510160" cy="68090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a:extLst>
              <a:ext uri="{FF2B5EF4-FFF2-40B4-BE49-F238E27FC236}">
                <a16:creationId xmlns:a16="http://schemas.microsoft.com/office/drawing/2014/main" id="{A00137A8-3215-6D4F-91D1-513690F2B92E}"/>
              </a:ext>
            </a:extLst>
          </p:cNvPr>
          <p:cNvPicPr>
            <a:picLocks noChangeAspect="1"/>
          </p:cNvPicPr>
          <p:nvPr/>
        </p:nvPicPr>
        <p:blipFill>
          <a:blip r:embed="rId8"/>
          <a:stretch>
            <a:fillRect/>
          </a:stretch>
        </p:blipFill>
        <p:spPr>
          <a:xfrm>
            <a:off x="360931" y="1513057"/>
            <a:ext cx="5023869" cy="3902536"/>
          </a:xfrm>
          <a:prstGeom prst="rect">
            <a:avLst/>
          </a:prstGeom>
        </p:spPr>
      </p:pic>
      <p:pic>
        <p:nvPicPr>
          <p:cNvPr id="11" name="Picture 10">
            <a:extLst>
              <a:ext uri="{FF2B5EF4-FFF2-40B4-BE49-F238E27FC236}">
                <a16:creationId xmlns:a16="http://schemas.microsoft.com/office/drawing/2014/main" id="{E4D35863-6302-A54F-9ECC-A44E59229457}"/>
              </a:ext>
            </a:extLst>
          </p:cNvPr>
          <p:cNvPicPr>
            <a:picLocks noChangeAspect="1"/>
          </p:cNvPicPr>
          <p:nvPr/>
        </p:nvPicPr>
        <p:blipFill>
          <a:blip r:embed="rId9"/>
          <a:stretch>
            <a:fillRect/>
          </a:stretch>
        </p:blipFill>
        <p:spPr>
          <a:xfrm>
            <a:off x="6096000" y="1475646"/>
            <a:ext cx="4554845" cy="3924393"/>
          </a:xfrm>
          <a:prstGeom prst="rect">
            <a:avLst/>
          </a:prstGeom>
        </p:spPr>
      </p:pic>
    </p:spTree>
    <p:extLst>
      <p:ext uri="{BB962C8B-B14F-4D97-AF65-F5344CB8AC3E}">
        <p14:creationId xmlns:p14="http://schemas.microsoft.com/office/powerpoint/2010/main" val="26112159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Setup AWS Account / Inputs</a:t>
            </a:r>
          </a:p>
        </p:txBody>
      </p:sp>
      <p:sp>
        <p:nvSpPr>
          <p:cNvPr id="4" name="Subtitle 3"/>
          <p:cNvSpPr>
            <a:spLocks noGrp="1"/>
          </p:cNvSpPr>
          <p:nvPr>
            <p:ph type="subTitle" idx="12"/>
          </p:nvPr>
        </p:nvSpPr>
        <p:spPr>
          <a:xfrm>
            <a:off x="0" y="880005"/>
            <a:ext cx="12192000" cy="274599"/>
          </a:xfrm>
        </p:spPr>
        <p:txBody>
          <a:bodyPr/>
          <a:lstStyle/>
          <a:p>
            <a:r>
              <a:rPr lang="en-US" dirty="0"/>
              <a:t>AWS Config Rules</a:t>
            </a:r>
          </a:p>
        </p:txBody>
      </p:sp>
      <p:graphicFrame>
        <p:nvGraphicFramePr>
          <p:cNvPr id="17" name="Diagram 16"/>
          <p:cNvGraphicFramePr/>
          <p:nvPr/>
        </p:nvGraphicFramePr>
        <p:xfrm>
          <a:off x="456064" y="5400038"/>
          <a:ext cx="11510160" cy="69596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 name="Picture 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961889" y="1388079"/>
            <a:ext cx="5774049" cy="3386327"/>
          </a:xfrm>
          <a:prstGeom prst="rect">
            <a:avLst/>
          </a:prstGeom>
        </p:spPr>
      </p:pic>
      <p:pic>
        <p:nvPicPr>
          <p:cNvPr id="8" name="Picture 7">
            <a:extLst>
              <a:ext uri="{FF2B5EF4-FFF2-40B4-BE49-F238E27FC236}">
                <a16:creationId xmlns:a16="http://schemas.microsoft.com/office/drawing/2014/main" id="{CC05DFB8-2076-FA41-81B0-E211FF39B7D5}"/>
              </a:ext>
            </a:extLst>
          </p:cNvPr>
          <p:cNvPicPr>
            <a:picLocks noChangeAspect="1"/>
          </p:cNvPicPr>
          <p:nvPr/>
        </p:nvPicPr>
        <p:blipFill>
          <a:blip r:embed="rId9"/>
          <a:stretch>
            <a:fillRect/>
          </a:stretch>
        </p:blipFill>
        <p:spPr>
          <a:xfrm>
            <a:off x="621163" y="1379613"/>
            <a:ext cx="4605487" cy="4020425"/>
          </a:xfrm>
          <a:prstGeom prst="rect">
            <a:avLst/>
          </a:prstGeom>
        </p:spPr>
      </p:pic>
    </p:spTree>
    <p:extLst>
      <p:ext uri="{BB962C8B-B14F-4D97-AF65-F5344CB8AC3E}">
        <p14:creationId xmlns:p14="http://schemas.microsoft.com/office/powerpoint/2010/main" val="6241545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Attach EC2 Role to EC2 instance [Preferred Authentication </a:t>
            </a:r>
            <a:r>
              <a:rPr lang="mr-IN" dirty="0"/>
              <a:t>–</a:t>
            </a:r>
            <a:r>
              <a:rPr lang="en-US" dirty="0"/>
              <a:t> Marketplace AMI]</a:t>
            </a:r>
          </a:p>
          <a:p>
            <a:r>
              <a:rPr lang="en-US" dirty="0"/>
              <a:t>Add user credentials to Splunk for AWS authentication [Optional if no access to machine </a:t>
            </a:r>
            <a:r>
              <a:rPr lang="mr-IN" dirty="0"/>
              <a:t>–</a:t>
            </a:r>
            <a:r>
              <a:rPr lang="en-US" dirty="0"/>
              <a:t> Splunk Cloud Sales Trial]</a:t>
            </a:r>
          </a:p>
          <a:p>
            <a:r>
              <a:rPr lang="en-US" dirty="0"/>
              <a:t>Setup </a:t>
            </a:r>
          </a:p>
          <a:p>
            <a:pPr lvl="1"/>
            <a:r>
              <a:rPr lang="en-US" dirty="0"/>
              <a:t>AWS Config, Config Rules, CloudTrail, Inspector, Description, Kinesis, CloudWatch Inputs</a:t>
            </a:r>
          </a:p>
          <a:p>
            <a:pPr lvl="1"/>
            <a:r>
              <a:rPr lang="en-US" dirty="0"/>
              <a:t>Billing</a:t>
            </a:r>
          </a:p>
          <a:p>
            <a:pPr lvl="1"/>
            <a:r>
              <a:rPr lang="en-US" dirty="0"/>
              <a:t>S3</a:t>
            </a:r>
          </a:p>
          <a:p>
            <a:r>
              <a:rPr lang="en-US" dirty="0"/>
              <a:t>CloudWatch Logs</a:t>
            </a:r>
          </a:p>
          <a:p>
            <a:pPr lvl="1"/>
            <a:r>
              <a:rPr lang="en-US" dirty="0" err="1"/>
              <a:t>VPCFlowLogs</a:t>
            </a:r>
            <a:r>
              <a:rPr lang="en-US" dirty="0"/>
              <a:t> (Lambda -&gt; HEC)</a:t>
            </a:r>
          </a:p>
          <a:p>
            <a:pPr lvl="1"/>
            <a:r>
              <a:rPr lang="en-US" dirty="0" err="1"/>
              <a:t>VPCFlowLogs</a:t>
            </a:r>
            <a:r>
              <a:rPr lang="en-US" dirty="0"/>
              <a:t> (S3 -&gt; SQS Based S3)</a:t>
            </a:r>
          </a:p>
        </p:txBody>
      </p:sp>
      <p:sp>
        <p:nvSpPr>
          <p:cNvPr id="3" name="Title 2"/>
          <p:cNvSpPr>
            <a:spLocks noGrp="1"/>
          </p:cNvSpPr>
          <p:nvPr>
            <p:ph type="title"/>
          </p:nvPr>
        </p:nvSpPr>
        <p:spPr/>
        <p:txBody>
          <a:bodyPr/>
          <a:lstStyle/>
          <a:p>
            <a:r>
              <a:rPr lang="en-US" dirty="0"/>
              <a:t>Setup AWS Account / Inputs Overview</a:t>
            </a:r>
          </a:p>
        </p:txBody>
      </p:sp>
    </p:spTree>
    <p:extLst>
      <p:ext uri="{BB962C8B-B14F-4D97-AF65-F5344CB8AC3E}">
        <p14:creationId xmlns:p14="http://schemas.microsoft.com/office/powerpoint/2010/main" val="2004945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Setup AWS Account / Inputs</a:t>
            </a:r>
          </a:p>
        </p:txBody>
      </p:sp>
      <p:sp>
        <p:nvSpPr>
          <p:cNvPr id="4" name="Subtitle 3"/>
          <p:cNvSpPr>
            <a:spLocks noGrp="1"/>
          </p:cNvSpPr>
          <p:nvPr>
            <p:ph type="subTitle" idx="12"/>
          </p:nvPr>
        </p:nvSpPr>
        <p:spPr>
          <a:xfrm>
            <a:off x="0" y="880005"/>
            <a:ext cx="12192000" cy="274599"/>
          </a:xfrm>
        </p:spPr>
        <p:txBody>
          <a:bodyPr/>
          <a:lstStyle/>
          <a:p>
            <a:r>
              <a:rPr lang="en-US" dirty="0"/>
              <a:t>AWS CloudWatch (metrics)</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666" y="2097855"/>
            <a:ext cx="5943335" cy="2225837"/>
          </a:xfrm>
          <a:prstGeom prst="rect">
            <a:avLst/>
          </a:prstGeom>
        </p:spPr>
      </p:pic>
      <p:graphicFrame>
        <p:nvGraphicFramePr>
          <p:cNvPr id="23" name="Diagram 22"/>
          <p:cNvGraphicFramePr/>
          <p:nvPr/>
        </p:nvGraphicFramePr>
        <p:xfrm>
          <a:off x="152666" y="5266944"/>
          <a:ext cx="11945205" cy="69494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2" name="Picture 1">
            <a:extLst>
              <a:ext uri="{FF2B5EF4-FFF2-40B4-BE49-F238E27FC236}">
                <a16:creationId xmlns:a16="http://schemas.microsoft.com/office/drawing/2014/main" id="{1FB46FC9-EF0E-4D41-94FB-AF13D02EB2FC}"/>
              </a:ext>
            </a:extLst>
          </p:cNvPr>
          <p:cNvPicPr>
            <a:picLocks noChangeAspect="1"/>
          </p:cNvPicPr>
          <p:nvPr/>
        </p:nvPicPr>
        <p:blipFill>
          <a:blip r:embed="rId9"/>
          <a:stretch>
            <a:fillRect/>
          </a:stretch>
        </p:blipFill>
        <p:spPr>
          <a:xfrm>
            <a:off x="6392945" y="1299136"/>
            <a:ext cx="5704927" cy="3967809"/>
          </a:xfrm>
          <a:prstGeom prst="rect">
            <a:avLst/>
          </a:prstGeom>
        </p:spPr>
      </p:pic>
    </p:spTree>
    <p:extLst>
      <p:ext uri="{BB962C8B-B14F-4D97-AF65-F5344CB8AC3E}">
        <p14:creationId xmlns:p14="http://schemas.microsoft.com/office/powerpoint/2010/main" val="2221178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Setup AWS Account / Inputs</a:t>
            </a:r>
          </a:p>
        </p:txBody>
      </p:sp>
      <p:sp>
        <p:nvSpPr>
          <p:cNvPr id="4" name="Subtitle 3"/>
          <p:cNvSpPr>
            <a:spLocks noGrp="1"/>
          </p:cNvSpPr>
          <p:nvPr>
            <p:ph type="subTitle" idx="12"/>
          </p:nvPr>
        </p:nvSpPr>
        <p:spPr>
          <a:xfrm>
            <a:off x="0" y="880005"/>
            <a:ext cx="12192000" cy="274599"/>
          </a:xfrm>
        </p:spPr>
        <p:txBody>
          <a:bodyPr/>
          <a:lstStyle/>
          <a:p>
            <a:r>
              <a:rPr lang="en-US" dirty="0"/>
              <a:t>AWS CloudTrail </a:t>
            </a:r>
            <a:r>
              <a:rPr lang="mr-IN" dirty="0"/>
              <a:t>–</a:t>
            </a:r>
            <a:r>
              <a:rPr lang="en-US" dirty="0"/>
              <a:t> SQS Based S3</a:t>
            </a:r>
          </a:p>
        </p:txBody>
      </p:sp>
      <p:graphicFrame>
        <p:nvGraphicFramePr>
          <p:cNvPr id="17" name="Diagram 16"/>
          <p:cNvGraphicFramePr/>
          <p:nvPr/>
        </p:nvGraphicFramePr>
        <p:xfrm>
          <a:off x="456064" y="5400039"/>
          <a:ext cx="11510160" cy="68090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0" name="Picture 9">
            <a:extLst>
              <a:ext uri="{FF2B5EF4-FFF2-40B4-BE49-F238E27FC236}">
                <a16:creationId xmlns:a16="http://schemas.microsoft.com/office/drawing/2014/main" id="{0D55F04B-36BC-6443-A9E5-EFD1BA9EADE7}"/>
              </a:ext>
            </a:extLst>
          </p:cNvPr>
          <p:cNvPicPr>
            <a:picLocks noChangeAspect="1"/>
          </p:cNvPicPr>
          <p:nvPr/>
        </p:nvPicPr>
        <p:blipFill>
          <a:blip r:embed="rId8"/>
          <a:stretch>
            <a:fillRect/>
          </a:stretch>
        </p:blipFill>
        <p:spPr>
          <a:xfrm>
            <a:off x="618076" y="1280627"/>
            <a:ext cx="4474625" cy="3868147"/>
          </a:xfrm>
          <a:prstGeom prst="rect">
            <a:avLst/>
          </a:prstGeom>
        </p:spPr>
      </p:pic>
      <p:pic>
        <p:nvPicPr>
          <p:cNvPr id="12" name="Picture 11">
            <a:extLst>
              <a:ext uri="{FF2B5EF4-FFF2-40B4-BE49-F238E27FC236}">
                <a16:creationId xmlns:a16="http://schemas.microsoft.com/office/drawing/2014/main" id="{F861F1D4-0FCA-8F49-B15A-35D9AFBE01E9}"/>
              </a:ext>
            </a:extLst>
          </p:cNvPr>
          <p:cNvPicPr>
            <a:picLocks noChangeAspect="1"/>
          </p:cNvPicPr>
          <p:nvPr/>
        </p:nvPicPr>
        <p:blipFill>
          <a:blip r:embed="rId9"/>
          <a:stretch>
            <a:fillRect/>
          </a:stretch>
        </p:blipFill>
        <p:spPr>
          <a:xfrm>
            <a:off x="6211144" y="1356207"/>
            <a:ext cx="4487272" cy="3842227"/>
          </a:xfrm>
          <a:prstGeom prst="rect">
            <a:avLst/>
          </a:prstGeom>
        </p:spPr>
      </p:pic>
    </p:spTree>
    <p:extLst>
      <p:ext uri="{BB962C8B-B14F-4D97-AF65-F5344CB8AC3E}">
        <p14:creationId xmlns:p14="http://schemas.microsoft.com/office/powerpoint/2010/main" val="2233074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Setup AWS Account / Inputs</a:t>
            </a:r>
          </a:p>
        </p:txBody>
      </p:sp>
      <p:sp>
        <p:nvSpPr>
          <p:cNvPr id="4" name="Subtitle 3"/>
          <p:cNvSpPr>
            <a:spLocks noGrp="1"/>
          </p:cNvSpPr>
          <p:nvPr>
            <p:ph type="subTitle" idx="12"/>
          </p:nvPr>
        </p:nvSpPr>
        <p:spPr>
          <a:xfrm>
            <a:off x="0" y="880005"/>
            <a:ext cx="12192000" cy="274599"/>
          </a:xfrm>
        </p:spPr>
        <p:txBody>
          <a:bodyPr/>
          <a:lstStyle/>
          <a:p>
            <a:r>
              <a:rPr lang="en-US" dirty="0"/>
              <a:t>AWS </a:t>
            </a:r>
            <a:r>
              <a:rPr lang="en-US" dirty="0" err="1"/>
              <a:t>VPCFlow</a:t>
            </a:r>
            <a:r>
              <a:rPr lang="en-US" dirty="0"/>
              <a:t> </a:t>
            </a:r>
            <a:r>
              <a:rPr lang="mr-IN" dirty="0"/>
              <a:t>–</a:t>
            </a:r>
            <a:r>
              <a:rPr lang="en-US" dirty="0"/>
              <a:t> SQS Based S3</a:t>
            </a:r>
          </a:p>
        </p:txBody>
      </p:sp>
      <p:graphicFrame>
        <p:nvGraphicFramePr>
          <p:cNvPr id="17" name="Diagram 16"/>
          <p:cNvGraphicFramePr/>
          <p:nvPr>
            <p:extLst>
              <p:ext uri="{D42A27DB-BD31-4B8C-83A1-F6EECF244321}">
                <p14:modId xmlns:p14="http://schemas.microsoft.com/office/powerpoint/2010/main" val="2675434875"/>
              </p:ext>
            </p:extLst>
          </p:nvPr>
        </p:nvGraphicFramePr>
        <p:xfrm>
          <a:off x="456064" y="5400039"/>
          <a:ext cx="11510160" cy="68090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0" name="Picture 9">
            <a:extLst>
              <a:ext uri="{FF2B5EF4-FFF2-40B4-BE49-F238E27FC236}">
                <a16:creationId xmlns:a16="http://schemas.microsoft.com/office/drawing/2014/main" id="{0D55F04B-36BC-6443-A9E5-EFD1BA9EADE7}"/>
              </a:ext>
            </a:extLst>
          </p:cNvPr>
          <p:cNvPicPr>
            <a:picLocks noChangeAspect="1"/>
          </p:cNvPicPr>
          <p:nvPr/>
        </p:nvPicPr>
        <p:blipFill>
          <a:blip r:embed="rId8"/>
          <a:srcRect/>
          <a:stretch/>
        </p:blipFill>
        <p:spPr>
          <a:xfrm>
            <a:off x="1316160" y="1280627"/>
            <a:ext cx="3078456" cy="3868147"/>
          </a:xfrm>
          <a:prstGeom prst="rect">
            <a:avLst/>
          </a:prstGeom>
        </p:spPr>
      </p:pic>
      <p:pic>
        <p:nvPicPr>
          <p:cNvPr id="12" name="Picture 11">
            <a:extLst>
              <a:ext uri="{FF2B5EF4-FFF2-40B4-BE49-F238E27FC236}">
                <a16:creationId xmlns:a16="http://schemas.microsoft.com/office/drawing/2014/main" id="{F861F1D4-0FCA-8F49-B15A-35D9AFBE01E9}"/>
              </a:ext>
            </a:extLst>
          </p:cNvPr>
          <p:cNvPicPr>
            <a:picLocks noChangeAspect="1"/>
          </p:cNvPicPr>
          <p:nvPr/>
        </p:nvPicPr>
        <p:blipFill>
          <a:blip r:embed="rId9"/>
          <a:srcRect/>
          <a:stretch/>
        </p:blipFill>
        <p:spPr>
          <a:xfrm>
            <a:off x="5328762" y="1405870"/>
            <a:ext cx="5900892" cy="3532684"/>
          </a:xfrm>
          <a:prstGeom prst="rect">
            <a:avLst/>
          </a:prstGeom>
        </p:spPr>
      </p:pic>
    </p:spTree>
    <p:extLst>
      <p:ext uri="{BB962C8B-B14F-4D97-AF65-F5344CB8AC3E}">
        <p14:creationId xmlns:p14="http://schemas.microsoft.com/office/powerpoint/2010/main" val="1467099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Setup AWS Account / Inputs</a:t>
            </a:r>
          </a:p>
        </p:txBody>
      </p:sp>
      <p:sp>
        <p:nvSpPr>
          <p:cNvPr id="4" name="Subtitle 3"/>
          <p:cNvSpPr>
            <a:spLocks noGrp="1"/>
          </p:cNvSpPr>
          <p:nvPr>
            <p:ph type="subTitle" idx="12"/>
          </p:nvPr>
        </p:nvSpPr>
        <p:spPr/>
        <p:txBody>
          <a:bodyPr/>
          <a:lstStyle/>
          <a:p>
            <a:r>
              <a:rPr lang="en-US" dirty="0"/>
              <a:t>AWS Inspector</a:t>
            </a:r>
          </a:p>
        </p:txBody>
      </p:sp>
      <p:graphicFrame>
        <p:nvGraphicFramePr>
          <p:cNvPr id="17" name="Diagram 16"/>
          <p:cNvGraphicFramePr/>
          <p:nvPr/>
        </p:nvGraphicFramePr>
        <p:xfrm>
          <a:off x="456064" y="5400039"/>
          <a:ext cx="11510160" cy="68090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 name="Picture 7">
            <a:extLst>
              <a:ext uri="{FF2B5EF4-FFF2-40B4-BE49-F238E27FC236}">
                <a16:creationId xmlns:a16="http://schemas.microsoft.com/office/drawing/2014/main" id="{3C69F89C-28BA-E94B-AFF7-147E8F715189}"/>
              </a:ext>
            </a:extLst>
          </p:cNvPr>
          <p:cNvPicPr>
            <a:picLocks noChangeAspect="1"/>
          </p:cNvPicPr>
          <p:nvPr/>
        </p:nvPicPr>
        <p:blipFill>
          <a:blip r:embed="rId8"/>
          <a:stretch>
            <a:fillRect/>
          </a:stretch>
        </p:blipFill>
        <p:spPr>
          <a:xfrm>
            <a:off x="815175" y="1280629"/>
            <a:ext cx="4569627" cy="4061047"/>
          </a:xfrm>
          <a:prstGeom prst="rect">
            <a:avLst/>
          </a:prstGeom>
        </p:spPr>
      </p:pic>
      <p:pic>
        <p:nvPicPr>
          <p:cNvPr id="9" name="Picture 8">
            <a:extLst>
              <a:ext uri="{FF2B5EF4-FFF2-40B4-BE49-F238E27FC236}">
                <a16:creationId xmlns:a16="http://schemas.microsoft.com/office/drawing/2014/main" id="{8199B06C-8BEC-D647-A2EE-93584195EC58}"/>
              </a:ext>
            </a:extLst>
          </p:cNvPr>
          <p:cNvPicPr>
            <a:picLocks noChangeAspect="1"/>
          </p:cNvPicPr>
          <p:nvPr/>
        </p:nvPicPr>
        <p:blipFill>
          <a:blip r:embed="rId9"/>
          <a:stretch>
            <a:fillRect/>
          </a:stretch>
        </p:blipFill>
        <p:spPr>
          <a:xfrm>
            <a:off x="5577668" y="1280628"/>
            <a:ext cx="6055024" cy="3939072"/>
          </a:xfrm>
          <a:prstGeom prst="rect">
            <a:avLst/>
          </a:prstGeom>
        </p:spPr>
      </p:pic>
    </p:spTree>
    <p:extLst>
      <p:ext uri="{BB962C8B-B14F-4D97-AF65-F5344CB8AC3E}">
        <p14:creationId xmlns:p14="http://schemas.microsoft.com/office/powerpoint/2010/main" val="724440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Setup AWS Account / Inputs</a:t>
            </a:r>
          </a:p>
        </p:txBody>
      </p:sp>
      <p:sp>
        <p:nvSpPr>
          <p:cNvPr id="4" name="Subtitle 3"/>
          <p:cNvSpPr>
            <a:spLocks noGrp="1"/>
          </p:cNvSpPr>
          <p:nvPr>
            <p:ph type="subTitle" idx="12"/>
          </p:nvPr>
        </p:nvSpPr>
        <p:spPr/>
        <p:txBody>
          <a:bodyPr/>
          <a:lstStyle/>
          <a:p>
            <a:r>
              <a:rPr lang="en-US" dirty="0"/>
              <a:t>AWS Description</a:t>
            </a:r>
          </a:p>
        </p:txBody>
      </p:sp>
      <p:graphicFrame>
        <p:nvGraphicFramePr>
          <p:cNvPr id="17" name="Diagram 16"/>
          <p:cNvGraphicFramePr/>
          <p:nvPr/>
        </p:nvGraphicFramePr>
        <p:xfrm>
          <a:off x="456064" y="5400039"/>
          <a:ext cx="11510160" cy="68090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 name="Picture 7">
            <a:extLst>
              <a:ext uri="{FF2B5EF4-FFF2-40B4-BE49-F238E27FC236}">
                <a16:creationId xmlns:a16="http://schemas.microsoft.com/office/drawing/2014/main" id="{C1A7277B-7AFB-A841-A13E-1E6074E6920D}"/>
              </a:ext>
            </a:extLst>
          </p:cNvPr>
          <p:cNvPicPr>
            <a:picLocks noChangeAspect="1"/>
          </p:cNvPicPr>
          <p:nvPr/>
        </p:nvPicPr>
        <p:blipFill>
          <a:blip r:embed="rId8"/>
          <a:stretch>
            <a:fillRect/>
          </a:stretch>
        </p:blipFill>
        <p:spPr>
          <a:xfrm>
            <a:off x="1139291" y="1275856"/>
            <a:ext cx="4184564" cy="3813237"/>
          </a:xfrm>
          <a:prstGeom prst="rect">
            <a:avLst/>
          </a:prstGeom>
        </p:spPr>
      </p:pic>
      <p:pic>
        <p:nvPicPr>
          <p:cNvPr id="9" name="Picture 8">
            <a:extLst>
              <a:ext uri="{FF2B5EF4-FFF2-40B4-BE49-F238E27FC236}">
                <a16:creationId xmlns:a16="http://schemas.microsoft.com/office/drawing/2014/main" id="{93245C3D-4AA7-0D44-898B-0C6D5E868ACF}"/>
              </a:ext>
            </a:extLst>
          </p:cNvPr>
          <p:cNvPicPr>
            <a:picLocks noChangeAspect="1"/>
          </p:cNvPicPr>
          <p:nvPr/>
        </p:nvPicPr>
        <p:blipFill>
          <a:blip r:embed="rId9"/>
          <a:stretch>
            <a:fillRect/>
          </a:stretch>
        </p:blipFill>
        <p:spPr>
          <a:xfrm>
            <a:off x="7479659" y="1275857"/>
            <a:ext cx="3025172" cy="4124183"/>
          </a:xfrm>
          <a:prstGeom prst="rect">
            <a:avLst/>
          </a:prstGeom>
        </p:spPr>
      </p:pic>
    </p:spTree>
    <p:extLst>
      <p:ext uri="{BB962C8B-B14F-4D97-AF65-F5344CB8AC3E}">
        <p14:creationId xmlns:p14="http://schemas.microsoft.com/office/powerpoint/2010/main" val="3188896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sz="quarter" idx="10"/>
          </p:nvPr>
        </p:nvPicPr>
        <p:blipFill>
          <a:blip r:embed="rId3">
            <a:extLst>
              <a:ext uri="{28A0092B-C50C-407E-A947-70E740481C1C}">
                <a14:useLocalDpi xmlns:a14="http://schemas.microsoft.com/office/drawing/2010/main" val="0"/>
              </a:ext>
            </a:extLst>
          </a:blip>
          <a:stretch>
            <a:fillRect/>
          </a:stretch>
        </p:blipFill>
        <p:spPr>
          <a:xfrm>
            <a:off x="7065532" y="1835510"/>
            <a:ext cx="4483745" cy="2482999"/>
          </a:xfrm>
        </p:spPr>
      </p:pic>
      <p:sp>
        <p:nvSpPr>
          <p:cNvPr id="3" name="Title 2"/>
          <p:cNvSpPr>
            <a:spLocks noGrp="1"/>
          </p:cNvSpPr>
          <p:nvPr>
            <p:ph type="title"/>
          </p:nvPr>
        </p:nvSpPr>
        <p:spPr/>
        <p:txBody>
          <a:bodyPr/>
          <a:lstStyle/>
          <a:p>
            <a:r>
              <a:rPr lang="en-US" dirty="0"/>
              <a:t>Setup AWS Account / Inputs</a:t>
            </a:r>
          </a:p>
        </p:txBody>
      </p:sp>
      <p:sp>
        <p:nvSpPr>
          <p:cNvPr id="4" name="Subtitle 3"/>
          <p:cNvSpPr>
            <a:spLocks noGrp="1"/>
          </p:cNvSpPr>
          <p:nvPr>
            <p:ph type="subTitle" idx="12"/>
          </p:nvPr>
        </p:nvSpPr>
        <p:spPr/>
        <p:txBody>
          <a:bodyPr/>
          <a:lstStyle/>
          <a:p>
            <a:r>
              <a:rPr lang="en-US" dirty="0"/>
              <a:t>Billing</a:t>
            </a:r>
          </a:p>
        </p:txBody>
      </p:sp>
      <p:graphicFrame>
        <p:nvGraphicFramePr>
          <p:cNvPr id="17" name="Diagram 16"/>
          <p:cNvGraphicFramePr/>
          <p:nvPr/>
        </p:nvGraphicFramePr>
        <p:xfrm>
          <a:off x="456064" y="5400039"/>
          <a:ext cx="11510160" cy="68090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6" name="Picture 5">
            <a:extLst>
              <a:ext uri="{FF2B5EF4-FFF2-40B4-BE49-F238E27FC236}">
                <a16:creationId xmlns:a16="http://schemas.microsoft.com/office/drawing/2014/main" id="{6BA5D9F5-6F21-874F-8105-0306D7565640}"/>
              </a:ext>
            </a:extLst>
          </p:cNvPr>
          <p:cNvPicPr>
            <a:picLocks noChangeAspect="1"/>
          </p:cNvPicPr>
          <p:nvPr/>
        </p:nvPicPr>
        <p:blipFill>
          <a:blip r:embed="rId9"/>
          <a:stretch>
            <a:fillRect/>
          </a:stretch>
        </p:blipFill>
        <p:spPr>
          <a:xfrm>
            <a:off x="992268" y="1309369"/>
            <a:ext cx="4604552" cy="3935904"/>
          </a:xfrm>
          <a:prstGeom prst="rect">
            <a:avLst/>
          </a:prstGeom>
        </p:spPr>
      </p:pic>
    </p:spTree>
    <p:extLst>
      <p:ext uri="{BB962C8B-B14F-4D97-AF65-F5344CB8AC3E}">
        <p14:creationId xmlns:p14="http://schemas.microsoft.com/office/powerpoint/2010/main" val="3417236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Collect data from sub-accounts</a:t>
            </a:r>
          </a:p>
        </p:txBody>
      </p:sp>
      <p:sp>
        <p:nvSpPr>
          <p:cNvPr id="3" name="Subtitle 2"/>
          <p:cNvSpPr>
            <a:spLocks noGrp="1"/>
          </p:cNvSpPr>
          <p:nvPr>
            <p:ph type="body" idx="1"/>
          </p:nvPr>
        </p:nvSpPr>
        <p:spPr/>
        <p:txBody>
          <a:bodyPr/>
          <a:lstStyle/>
          <a:p>
            <a:r>
              <a:rPr lang="en-US" dirty="0"/>
              <a:t>Using </a:t>
            </a:r>
            <a:r>
              <a:rPr lang="en-US" dirty="0" err="1"/>
              <a:t>AssumeRole</a:t>
            </a:r>
            <a:r>
              <a:rPr lang="en-US" dirty="0"/>
              <a:t> feature from Primary Account to sub-accounts.</a:t>
            </a:r>
          </a:p>
        </p:txBody>
      </p:sp>
      <p:sp>
        <p:nvSpPr>
          <p:cNvPr id="4" name="Text Placeholder 3">
            <a:extLst>
              <a:ext uri="{FF2B5EF4-FFF2-40B4-BE49-F238E27FC236}">
                <a16:creationId xmlns:a16="http://schemas.microsoft.com/office/drawing/2014/main" id="{0784C3FB-1718-0F47-89E2-A7A5A592309A}"/>
              </a:ext>
            </a:extLst>
          </p:cNvPr>
          <p:cNvSpPr>
            <a:spLocks noGrp="1"/>
          </p:cNvSpPr>
          <p:nvPr>
            <p:ph type="body" idx="14"/>
          </p:nvPr>
        </p:nvSpPr>
        <p:spPr/>
        <p:txBody>
          <a:bodyPr/>
          <a:lstStyle/>
          <a:p>
            <a:endParaRPr lang="en-US"/>
          </a:p>
        </p:txBody>
      </p:sp>
    </p:spTree>
    <p:extLst>
      <p:ext uri="{BB962C8B-B14F-4D97-AF65-F5344CB8AC3E}">
        <p14:creationId xmlns:p14="http://schemas.microsoft.com/office/powerpoint/2010/main" val="6240024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sz="quarter" idx="10"/>
          </p:nvPr>
        </p:nvPicPr>
        <p:blipFill>
          <a:blip r:embed="rId3">
            <a:extLst>
              <a:ext uri="{28A0092B-C50C-407E-A947-70E740481C1C}">
                <a14:useLocalDpi xmlns:a14="http://schemas.microsoft.com/office/drawing/2010/main" val="0"/>
              </a:ext>
            </a:extLst>
          </a:blip>
          <a:stretch>
            <a:fillRect/>
          </a:stretch>
        </p:blipFill>
        <p:spPr>
          <a:xfrm>
            <a:off x="454105" y="1445424"/>
            <a:ext cx="11281833" cy="2639969"/>
          </a:xfrm>
        </p:spPr>
      </p:pic>
      <p:sp>
        <p:nvSpPr>
          <p:cNvPr id="3" name="Title 2"/>
          <p:cNvSpPr>
            <a:spLocks noGrp="1"/>
          </p:cNvSpPr>
          <p:nvPr>
            <p:ph type="title"/>
          </p:nvPr>
        </p:nvSpPr>
        <p:spPr/>
        <p:txBody>
          <a:bodyPr/>
          <a:lstStyle/>
          <a:p>
            <a:r>
              <a:rPr lang="en-US" dirty="0"/>
              <a:t>Create IAM Role</a:t>
            </a:r>
          </a:p>
        </p:txBody>
      </p:sp>
      <p:sp>
        <p:nvSpPr>
          <p:cNvPr id="4" name="Subtitle 3"/>
          <p:cNvSpPr>
            <a:spLocks noGrp="1"/>
          </p:cNvSpPr>
          <p:nvPr>
            <p:ph type="subTitle" idx="12"/>
          </p:nvPr>
        </p:nvSpPr>
        <p:spPr/>
        <p:txBody>
          <a:bodyPr/>
          <a:lstStyle/>
          <a:p>
            <a:r>
              <a:rPr lang="en-US" dirty="0"/>
              <a:t>This role will be able to </a:t>
            </a:r>
            <a:r>
              <a:rPr lang="en-US" dirty="0" err="1"/>
              <a:t>AssumeRole</a:t>
            </a:r>
            <a:r>
              <a:rPr lang="en-US" dirty="0"/>
              <a:t> to a role in a sub-account with </a:t>
            </a:r>
            <a:r>
              <a:rPr lang="en-US" dirty="0" err="1"/>
              <a:t>SplunkAccess</a:t>
            </a:r>
            <a:endParaRPr lang="en-US" dirty="0"/>
          </a:p>
        </p:txBody>
      </p:sp>
      <p:pic>
        <p:nvPicPr>
          <p:cNvPr id="6" name="Picture 5"/>
          <p:cNvPicPr/>
          <p:nvPr/>
        </p:nvPicPr>
        <p:blipFill>
          <a:blip r:embed="rId4" cstate="print">
            <a:extLst>
              <a:ext uri="{28A0092B-C50C-407E-A947-70E740481C1C}">
                <a14:useLocalDpi xmlns:a14="http://schemas.microsoft.com/office/drawing/2010/main" val="0"/>
              </a:ext>
            </a:extLst>
          </a:blip>
          <a:stretch>
            <a:fillRect/>
          </a:stretch>
        </p:blipFill>
        <p:spPr>
          <a:xfrm>
            <a:off x="2132620" y="4189105"/>
            <a:ext cx="7924800" cy="1910080"/>
          </a:xfrm>
          <a:prstGeom prst="rect">
            <a:avLst/>
          </a:prstGeom>
        </p:spPr>
      </p:pic>
      <p:sp>
        <p:nvSpPr>
          <p:cNvPr id="7" name="Curved Left Arrow 6"/>
          <p:cNvSpPr/>
          <p:nvPr/>
        </p:nvSpPr>
        <p:spPr>
          <a:xfrm>
            <a:off x="10896341" y="3171987"/>
            <a:ext cx="1295659" cy="2603715"/>
          </a:xfrm>
          <a:prstGeom prst="curvedLeftArrow">
            <a:avLst>
              <a:gd name="adj1" fmla="val 25000"/>
              <a:gd name="adj2" fmla="val 50000"/>
              <a:gd name="adj3" fmla="val 2340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2400" dirty="0" err="1">
              <a:solidFill>
                <a:schemeClr val="bg1"/>
              </a:solidFill>
            </a:endParaRPr>
          </a:p>
        </p:txBody>
      </p:sp>
    </p:spTree>
    <p:extLst>
      <p:ext uri="{BB962C8B-B14F-4D97-AF65-F5344CB8AC3E}">
        <p14:creationId xmlns:p14="http://schemas.microsoft.com/office/powerpoint/2010/main" val="23887911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Higher Volume Data Collection</a:t>
            </a:r>
          </a:p>
        </p:txBody>
      </p:sp>
      <p:sp>
        <p:nvSpPr>
          <p:cNvPr id="3" name="Subtitle 2"/>
          <p:cNvSpPr>
            <a:spLocks noGrp="1"/>
          </p:cNvSpPr>
          <p:nvPr>
            <p:ph type="body" idx="1"/>
          </p:nvPr>
        </p:nvSpPr>
        <p:spPr/>
        <p:txBody>
          <a:bodyPr/>
          <a:lstStyle/>
          <a:p>
            <a:r>
              <a:rPr lang="en-US" dirty="0"/>
              <a:t>When collecting higher volume data, like </a:t>
            </a:r>
            <a:r>
              <a:rPr lang="en-US" dirty="0" err="1"/>
              <a:t>VPCFlow</a:t>
            </a:r>
            <a:r>
              <a:rPr lang="en-US" dirty="0"/>
              <a:t> Logs, ELB, Access Logs using the HEC with a Lambda function would be recommended.</a:t>
            </a:r>
          </a:p>
        </p:txBody>
      </p:sp>
      <p:sp>
        <p:nvSpPr>
          <p:cNvPr id="4" name="Text Placeholder 3">
            <a:extLst>
              <a:ext uri="{FF2B5EF4-FFF2-40B4-BE49-F238E27FC236}">
                <a16:creationId xmlns:a16="http://schemas.microsoft.com/office/drawing/2014/main" id="{962E4C67-48BC-5D4B-8885-B21EE68F59BE}"/>
              </a:ext>
            </a:extLst>
          </p:cNvPr>
          <p:cNvSpPr>
            <a:spLocks noGrp="1"/>
          </p:cNvSpPr>
          <p:nvPr>
            <p:ph type="body" idx="14"/>
          </p:nvPr>
        </p:nvSpPr>
        <p:spPr/>
        <p:txBody>
          <a:bodyPr/>
          <a:lstStyle/>
          <a:p>
            <a:endParaRPr lang="en-US"/>
          </a:p>
        </p:txBody>
      </p:sp>
    </p:spTree>
    <p:extLst>
      <p:ext uri="{BB962C8B-B14F-4D97-AF65-F5344CB8AC3E}">
        <p14:creationId xmlns:p14="http://schemas.microsoft.com/office/powerpoint/2010/main" val="38363270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Collect data from HEC via the Lambda Function</a:t>
            </a:r>
          </a:p>
          <a:p>
            <a:r>
              <a:rPr lang="en-US" dirty="0"/>
              <a:t>HEC Token created in Module 3, Slides 12-20</a:t>
            </a:r>
          </a:p>
          <a:p>
            <a:r>
              <a:rPr lang="en-US" dirty="0">
                <a:hlinkClick r:id="rId3"/>
              </a:rPr>
              <a:t>https://www.splunk.com/blog/2017/02/03/how-to-easily-stream-aws-cloudwatch-logs-to-splunk.html</a:t>
            </a:r>
            <a:r>
              <a:rPr lang="en-US" dirty="0"/>
              <a:t> </a:t>
            </a:r>
          </a:p>
          <a:p>
            <a:r>
              <a:rPr lang="en-US" dirty="0"/>
              <a:t>Collect high volume data sources such as Kinesis or VPC Flow Logs without using a Splunk Heavy Weight Forwarder</a:t>
            </a:r>
          </a:p>
          <a:p>
            <a:r>
              <a:rPr lang="en-US" dirty="0"/>
              <a:t>For a solution with data resilience, AWS Kinesis Firehose and Splunk TA for Firehose should be considered.</a:t>
            </a:r>
          </a:p>
        </p:txBody>
      </p:sp>
      <p:sp>
        <p:nvSpPr>
          <p:cNvPr id="3" name="Title 2"/>
          <p:cNvSpPr>
            <a:spLocks noGrp="1"/>
          </p:cNvSpPr>
          <p:nvPr>
            <p:ph type="title"/>
          </p:nvPr>
        </p:nvSpPr>
        <p:spPr/>
        <p:txBody>
          <a:bodyPr/>
          <a:lstStyle/>
          <a:p>
            <a:r>
              <a:rPr lang="en-US" dirty="0"/>
              <a:t>CloudWatch Logs Input</a:t>
            </a:r>
          </a:p>
        </p:txBody>
      </p:sp>
      <p:sp>
        <p:nvSpPr>
          <p:cNvPr id="4" name="Subtitle 3"/>
          <p:cNvSpPr>
            <a:spLocks noGrp="1"/>
          </p:cNvSpPr>
          <p:nvPr>
            <p:ph type="subTitle" idx="12"/>
          </p:nvPr>
        </p:nvSpPr>
        <p:spPr/>
        <p:txBody>
          <a:bodyPr/>
          <a:lstStyle/>
          <a:p>
            <a:r>
              <a:rPr lang="en-US" dirty="0"/>
              <a:t>Lambda function OR </a:t>
            </a:r>
            <a:r>
              <a:rPr lang="en-US" dirty="0" err="1"/>
              <a:t>Kineses</a:t>
            </a:r>
            <a:r>
              <a:rPr lang="en-US" dirty="0"/>
              <a:t> Data Firehose to HEC</a:t>
            </a:r>
          </a:p>
        </p:txBody>
      </p:sp>
      <p:pic>
        <p:nvPicPr>
          <p:cNvPr id="5" name="Picture 4"/>
          <p:cNvPicPr>
            <a:picLocks noChangeAspect="1"/>
          </p:cNvPicPr>
          <p:nvPr/>
        </p:nvPicPr>
        <p:blipFill>
          <a:blip r:embed="rId4"/>
          <a:stretch>
            <a:fillRect/>
          </a:stretch>
        </p:blipFill>
        <p:spPr>
          <a:xfrm>
            <a:off x="4001609" y="4821338"/>
            <a:ext cx="4188779" cy="1609189"/>
          </a:xfrm>
          <a:prstGeom prst="rect">
            <a:avLst/>
          </a:prstGeom>
        </p:spPr>
      </p:pic>
    </p:spTree>
    <p:extLst>
      <p:ext uri="{BB962C8B-B14F-4D97-AF65-F5344CB8AC3E}">
        <p14:creationId xmlns:p14="http://schemas.microsoft.com/office/powerpoint/2010/main" val="1338522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sz="quarter" idx="10"/>
          </p:nvPr>
        </p:nvGraphicFramePr>
        <p:xfrm>
          <a:off x="455613" y="1281113"/>
          <a:ext cx="11280775" cy="4622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2"/>
          <p:cNvSpPr>
            <a:spLocks noGrp="1"/>
          </p:cNvSpPr>
          <p:nvPr>
            <p:ph type="title"/>
          </p:nvPr>
        </p:nvSpPr>
        <p:spPr/>
        <p:txBody>
          <a:bodyPr/>
          <a:lstStyle/>
          <a:p>
            <a:r>
              <a:rPr lang="en-US" dirty="0"/>
              <a:t>Manually Add AWS Account vs. EC2 Role</a:t>
            </a:r>
          </a:p>
        </p:txBody>
      </p:sp>
      <p:sp>
        <p:nvSpPr>
          <p:cNvPr id="4" name="Subtitle 3"/>
          <p:cNvSpPr>
            <a:spLocks noGrp="1"/>
          </p:cNvSpPr>
          <p:nvPr>
            <p:ph type="subTitle" idx="12"/>
          </p:nvPr>
        </p:nvSpPr>
        <p:spPr/>
        <p:txBody>
          <a:bodyPr/>
          <a:lstStyle/>
          <a:p>
            <a:r>
              <a:rPr lang="en-US" dirty="0"/>
              <a:t>When to manually add AWS credentials vs. using EC2 Role</a:t>
            </a:r>
          </a:p>
        </p:txBody>
      </p:sp>
    </p:spTree>
    <p:extLst>
      <p:ext uri="{BB962C8B-B14F-4D97-AF65-F5344CB8AC3E}">
        <p14:creationId xmlns:p14="http://schemas.microsoft.com/office/powerpoint/2010/main" val="18567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1BBEB5-88AC-AB41-AE00-57BCC0272AAB}"/>
              </a:ext>
            </a:extLst>
          </p:cNvPr>
          <p:cNvSpPr>
            <a:spLocks noGrp="1"/>
          </p:cNvSpPr>
          <p:nvPr>
            <p:ph type="title"/>
          </p:nvPr>
        </p:nvSpPr>
        <p:spPr/>
        <p:txBody>
          <a:bodyPr/>
          <a:lstStyle/>
          <a:p>
            <a:r>
              <a:rPr lang="en-US" dirty="0"/>
              <a:t>Logs from S3 bucket </a:t>
            </a:r>
          </a:p>
        </p:txBody>
      </p:sp>
      <p:sp>
        <p:nvSpPr>
          <p:cNvPr id="3" name="Subtitle 2">
            <a:extLst>
              <a:ext uri="{FF2B5EF4-FFF2-40B4-BE49-F238E27FC236}">
                <a16:creationId xmlns:a16="http://schemas.microsoft.com/office/drawing/2014/main" id="{BC56CAC9-AA61-1E48-BB8C-BED4544D038A}"/>
              </a:ext>
            </a:extLst>
          </p:cNvPr>
          <p:cNvSpPr>
            <a:spLocks noGrp="1"/>
          </p:cNvSpPr>
          <p:nvPr>
            <p:ph type="body" idx="1"/>
          </p:nvPr>
        </p:nvSpPr>
        <p:spPr/>
        <p:txBody>
          <a:bodyPr/>
          <a:lstStyle/>
          <a:p>
            <a:r>
              <a:rPr lang="en-US" dirty="0"/>
              <a:t>Collecting high volume data from S3 buckets using SQS Based S3 (e.g. </a:t>
            </a:r>
            <a:r>
              <a:rPr lang="en-US" dirty="0" err="1"/>
              <a:t>VPCFlow</a:t>
            </a:r>
            <a:r>
              <a:rPr lang="en-US" dirty="0"/>
              <a:t> logs etc.)</a:t>
            </a:r>
          </a:p>
        </p:txBody>
      </p:sp>
      <p:sp>
        <p:nvSpPr>
          <p:cNvPr id="4" name="Text Placeholder 3">
            <a:extLst>
              <a:ext uri="{FF2B5EF4-FFF2-40B4-BE49-F238E27FC236}">
                <a16:creationId xmlns:a16="http://schemas.microsoft.com/office/drawing/2014/main" id="{A01C6420-DEBE-E243-8EA9-95FA6AC350A4}"/>
              </a:ext>
            </a:extLst>
          </p:cNvPr>
          <p:cNvSpPr>
            <a:spLocks noGrp="1"/>
          </p:cNvSpPr>
          <p:nvPr>
            <p:ph type="body" idx="14"/>
          </p:nvPr>
        </p:nvSpPr>
        <p:spPr/>
        <p:txBody>
          <a:bodyPr/>
          <a:lstStyle/>
          <a:p>
            <a:endParaRPr lang="en-US"/>
          </a:p>
        </p:txBody>
      </p:sp>
    </p:spTree>
    <p:extLst>
      <p:ext uri="{BB962C8B-B14F-4D97-AF65-F5344CB8AC3E}">
        <p14:creationId xmlns:p14="http://schemas.microsoft.com/office/powerpoint/2010/main" val="21615550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ABCAB8-58B3-9B49-8DFB-75E04D3252CC}"/>
              </a:ext>
            </a:extLst>
          </p:cNvPr>
          <p:cNvSpPr>
            <a:spLocks noGrp="1"/>
          </p:cNvSpPr>
          <p:nvPr>
            <p:ph type="title"/>
          </p:nvPr>
        </p:nvSpPr>
        <p:spPr/>
        <p:txBody>
          <a:bodyPr/>
          <a:lstStyle/>
          <a:p>
            <a:r>
              <a:rPr lang="en-US" dirty="0"/>
              <a:t>Overview of the process / setup</a:t>
            </a:r>
          </a:p>
        </p:txBody>
      </p:sp>
      <p:graphicFrame>
        <p:nvGraphicFramePr>
          <p:cNvPr id="6" name="Content Placeholder 5">
            <a:extLst>
              <a:ext uri="{FF2B5EF4-FFF2-40B4-BE49-F238E27FC236}">
                <a16:creationId xmlns:a16="http://schemas.microsoft.com/office/drawing/2014/main" id="{3E03F76E-57F9-3043-BDD4-63F6D0630E2B}"/>
              </a:ext>
            </a:extLst>
          </p:cNvPr>
          <p:cNvGraphicFramePr>
            <a:graphicFrameLocks noGrp="1"/>
          </p:cNvGraphicFramePr>
          <p:nvPr>
            <p:ph idx="1"/>
            <p:extLst>
              <p:ext uri="{D42A27DB-BD31-4B8C-83A1-F6EECF244321}">
                <p14:modId xmlns:p14="http://schemas.microsoft.com/office/powerpoint/2010/main" val="1622852634"/>
              </p:ext>
            </p:extLst>
          </p:nvPr>
        </p:nvGraphicFramePr>
        <p:xfrm>
          <a:off x="685800" y="2368550"/>
          <a:ext cx="10817225" cy="38036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 Placeholder 4">
            <a:extLst>
              <a:ext uri="{FF2B5EF4-FFF2-40B4-BE49-F238E27FC236}">
                <a16:creationId xmlns:a16="http://schemas.microsoft.com/office/drawing/2014/main" id="{B04D9A79-43BF-374D-9D46-011260CCBB24}"/>
              </a:ext>
            </a:extLst>
          </p:cNvPr>
          <p:cNvSpPr>
            <a:spLocks noGrp="1"/>
          </p:cNvSpPr>
          <p:nvPr>
            <p:ph type="body" idx="13"/>
          </p:nvPr>
        </p:nvSpPr>
        <p:spPr/>
        <p:txBody>
          <a:bodyPr/>
          <a:lstStyle/>
          <a:p>
            <a:endParaRPr lang="en-US"/>
          </a:p>
        </p:txBody>
      </p:sp>
    </p:spTree>
    <p:extLst>
      <p:ext uri="{BB962C8B-B14F-4D97-AF65-F5344CB8AC3E}">
        <p14:creationId xmlns:p14="http://schemas.microsoft.com/office/powerpoint/2010/main" val="35275464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EB392-D51B-9C4D-AD94-91B19897D901}"/>
              </a:ext>
            </a:extLst>
          </p:cNvPr>
          <p:cNvSpPr>
            <a:spLocks noGrp="1"/>
          </p:cNvSpPr>
          <p:nvPr>
            <p:ph type="title"/>
          </p:nvPr>
        </p:nvSpPr>
        <p:spPr/>
        <p:txBody>
          <a:bodyPr/>
          <a:lstStyle/>
          <a:p>
            <a:r>
              <a:rPr lang="en-US" dirty="0"/>
              <a:t>Setup the SQS</a:t>
            </a:r>
          </a:p>
        </p:txBody>
      </p:sp>
      <p:pic>
        <p:nvPicPr>
          <p:cNvPr id="7" name="Content Placeholder 6" descr="A screenshot of a cell phone&#10;&#10;Description automatically generated">
            <a:extLst>
              <a:ext uri="{FF2B5EF4-FFF2-40B4-BE49-F238E27FC236}">
                <a16:creationId xmlns:a16="http://schemas.microsoft.com/office/drawing/2014/main" id="{6E0B5975-A9BE-1C46-8463-BA5F0CB2A50A}"/>
              </a:ext>
            </a:extLst>
          </p:cNvPr>
          <p:cNvPicPr>
            <a:picLocks noGrp="1" noChangeAspect="1"/>
          </p:cNvPicPr>
          <p:nvPr>
            <p:ph idx="1"/>
          </p:nvPr>
        </p:nvPicPr>
        <p:blipFill>
          <a:blip r:embed="rId2"/>
          <a:stretch>
            <a:fillRect/>
          </a:stretch>
        </p:blipFill>
        <p:spPr>
          <a:xfrm>
            <a:off x="980190" y="2368550"/>
            <a:ext cx="4472170" cy="3803650"/>
          </a:xfrm>
        </p:spPr>
      </p:pic>
      <p:pic>
        <p:nvPicPr>
          <p:cNvPr id="9" name="Content Placeholder 8" descr="A screenshot of a cell phone&#10;&#10;Description automatically generated">
            <a:extLst>
              <a:ext uri="{FF2B5EF4-FFF2-40B4-BE49-F238E27FC236}">
                <a16:creationId xmlns:a16="http://schemas.microsoft.com/office/drawing/2014/main" id="{FDC66E49-EDA3-FF47-BEE6-C56EDA6A99FE}"/>
              </a:ext>
            </a:extLst>
          </p:cNvPr>
          <p:cNvPicPr>
            <a:picLocks noGrp="1" noChangeAspect="1"/>
          </p:cNvPicPr>
          <p:nvPr>
            <p:ph idx="14"/>
          </p:nvPr>
        </p:nvPicPr>
        <p:blipFill>
          <a:blip r:embed="rId3"/>
          <a:stretch>
            <a:fillRect/>
          </a:stretch>
        </p:blipFill>
        <p:spPr>
          <a:xfrm>
            <a:off x="6737949" y="2368550"/>
            <a:ext cx="4475552" cy="3803650"/>
          </a:xfrm>
        </p:spPr>
      </p:pic>
      <p:sp>
        <p:nvSpPr>
          <p:cNvPr id="5" name="Text Placeholder 4">
            <a:extLst>
              <a:ext uri="{FF2B5EF4-FFF2-40B4-BE49-F238E27FC236}">
                <a16:creationId xmlns:a16="http://schemas.microsoft.com/office/drawing/2014/main" id="{632594CD-4210-B347-A999-9509CBEE6E33}"/>
              </a:ext>
            </a:extLst>
          </p:cNvPr>
          <p:cNvSpPr>
            <a:spLocks noGrp="1"/>
          </p:cNvSpPr>
          <p:nvPr>
            <p:ph type="body" idx="13"/>
          </p:nvPr>
        </p:nvSpPr>
        <p:spPr>
          <a:xfrm>
            <a:off x="980190" y="1592812"/>
            <a:ext cx="4472170" cy="280974"/>
          </a:xfrm>
        </p:spPr>
        <p:txBody>
          <a:bodyPr/>
          <a:lstStyle/>
          <a:p>
            <a:pPr algn="ctr"/>
            <a:r>
              <a:rPr lang="en-US" dirty="0"/>
              <a:t>Setup ‘</a:t>
            </a:r>
            <a:r>
              <a:rPr lang="en-US" dirty="0" err="1"/>
              <a:t>vpcflow</a:t>
            </a:r>
            <a:r>
              <a:rPr lang="en-US" dirty="0"/>
              <a:t>’ SQS</a:t>
            </a:r>
          </a:p>
        </p:txBody>
      </p:sp>
      <p:sp>
        <p:nvSpPr>
          <p:cNvPr id="10" name="Text Placeholder 4">
            <a:extLst>
              <a:ext uri="{FF2B5EF4-FFF2-40B4-BE49-F238E27FC236}">
                <a16:creationId xmlns:a16="http://schemas.microsoft.com/office/drawing/2014/main" id="{158BB614-14C7-D940-B61A-92B5B17B4024}"/>
              </a:ext>
            </a:extLst>
          </p:cNvPr>
          <p:cNvSpPr txBox="1">
            <a:spLocks/>
          </p:cNvSpPr>
          <p:nvPr/>
        </p:nvSpPr>
        <p:spPr>
          <a:xfrm>
            <a:off x="6737949" y="1592812"/>
            <a:ext cx="4472170" cy="280974"/>
          </a:xfrm>
          <a:prstGeom prst="rect">
            <a:avLst/>
          </a:prstGeom>
        </p:spPr>
        <p:txBody>
          <a:bodyPr vert="horz" lIns="0" tIns="0" rIns="0" bIns="0" rtlCol="0" anchor="t">
            <a:spAutoFit/>
          </a:bodyPr>
          <a:lstStyle>
            <a:lvl1pPr marL="0" indent="0" algn="l" defTabSz="914400" rtl="0" eaLnBrk="1" latinLnBrk="0" hangingPunct="1">
              <a:lnSpc>
                <a:spcPct val="83000"/>
              </a:lnSpc>
              <a:spcBef>
                <a:spcPts val="0"/>
              </a:spcBef>
              <a:spcAft>
                <a:spcPts val="0"/>
              </a:spcAft>
              <a:buFont typeface="Arial" panose="020B0604020202020204" pitchFamily="34" charset="0"/>
              <a:buNone/>
              <a:defRPr sz="2200" b="0" kern="100" spc="-30" baseline="0">
                <a:solidFill>
                  <a:schemeClr val="accent1"/>
                </a:solidFill>
                <a:latin typeface="+mn-lt"/>
                <a:ea typeface="+mn-ea"/>
                <a:cs typeface="+mn-cs"/>
              </a:defRPr>
            </a:lvl1pPr>
            <a:lvl2pPr marL="457200" indent="0" algn="l" defTabSz="914400" rtl="0" eaLnBrk="1" latinLnBrk="0" hangingPunct="1">
              <a:lnSpc>
                <a:spcPct val="90000"/>
              </a:lnSpc>
              <a:spcBef>
                <a:spcPts val="400"/>
              </a:spcBef>
              <a:spcAft>
                <a:spcPts val="400"/>
              </a:spcAft>
              <a:buClr>
                <a:schemeClr val="accent1"/>
              </a:buClr>
              <a:buFont typeface="Arial" panose="020B0604020202020204" pitchFamily="34" charset="0"/>
              <a:buNone/>
              <a:defRPr sz="2000" b="1" kern="100" spc="-30" baseline="0">
                <a:solidFill>
                  <a:schemeClr val="tx1"/>
                </a:solidFill>
                <a:latin typeface="+mn-lt"/>
                <a:ea typeface="+mn-ea"/>
                <a:cs typeface="+mn-cs"/>
              </a:defRPr>
            </a:lvl2pPr>
            <a:lvl3pPr marL="914400" indent="0" algn="l" defTabSz="914400" rtl="0" eaLnBrk="1" latinLnBrk="0" hangingPunct="1">
              <a:lnSpc>
                <a:spcPct val="85000"/>
              </a:lnSpc>
              <a:spcBef>
                <a:spcPts val="200"/>
              </a:spcBef>
              <a:spcAft>
                <a:spcPts val="200"/>
              </a:spcAft>
              <a:buFont typeface="Arial" panose="020B0604020202020204" pitchFamily="34" charset="0"/>
              <a:buNone/>
              <a:defRPr sz="1800" b="1" kern="100" spc="-30" baseline="0">
                <a:solidFill>
                  <a:schemeClr val="tx1"/>
                </a:solidFill>
                <a:latin typeface="+mn-lt"/>
                <a:ea typeface="+mn-ea"/>
                <a:cs typeface="+mn-cs"/>
              </a:defRPr>
            </a:lvl3pPr>
            <a:lvl4pPr marL="1371600" indent="0" algn="l" defTabSz="914400" rtl="0" eaLnBrk="1" latinLnBrk="0" hangingPunct="1">
              <a:lnSpc>
                <a:spcPct val="90000"/>
              </a:lnSpc>
              <a:spcBef>
                <a:spcPts val="1200"/>
              </a:spcBef>
              <a:buFont typeface="Arial" panose="020B0604020202020204" pitchFamily="34" charset="0"/>
              <a:buNone/>
              <a:defRPr sz="1600" b="1" kern="100" spc="-50" baseline="0">
                <a:solidFill>
                  <a:schemeClr val="tx1"/>
                </a:solidFill>
                <a:latin typeface="+mn-lt"/>
                <a:ea typeface="+mn-ea"/>
                <a:cs typeface="+mn-cs"/>
              </a:defRPr>
            </a:lvl4pPr>
            <a:lvl5pPr marL="1828800" indent="0" algn="l" defTabSz="914400" rtl="0" eaLnBrk="1" latinLnBrk="0" hangingPunct="1">
              <a:lnSpc>
                <a:spcPct val="90000"/>
              </a:lnSpc>
              <a:spcBef>
                <a:spcPts val="0"/>
              </a:spcBef>
              <a:spcAft>
                <a:spcPts val="600"/>
              </a:spcAft>
              <a:buFont typeface="Arial" panose="020B0604020202020204" pitchFamily="34" charset="0"/>
              <a:buNone/>
              <a:defRPr sz="1600" b="1" kern="100" spc="-30" baseline="0">
                <a:solidFill>
                  <a:schemeClr val="accent1"/>
                </a:solidFill>
                <a:latin typeface="+mn-lt"/>
                <a:ea typeface="+mn-ea"/>
                <a:cs typeface="+mn-cs"/>
              </a:defRPr>
            </a:lvl5pPr>
            <a:lvl6pPr marL="2286000" indent="0" algn="l" defTabSz="914400" rtl="0" eaLnBrk="1" latinLnBrk="0" hangingPunct="1">
              <a:lnSpc>
                <a:spcPct val="120000"/>
              </a:lnSpc>
              <a:spcBef>
                <a:spcPts val="800"/>
              </a:spcBef>
              <a:spcAft>
                <a:spcPts val="400"/>
              </a:spcAft>
              <a:buFont typeface="Arial" panose="020B0604020202020204" pitchFamily="34" charset="0"/>
              <a:buNone/>
              <a:defRPr sz="1600" b="1" kern="100" spc="-30" baseline="0">
                <a:solidFill>
                  <a:schemeClr val="tx1"/>
                </a:solidFill>
                <a:latin typeface="+mn-lt"/>
                <a:ea typeface="+mn-ea"/>
                <a:cs typeface="+mn-cs"/>
              </a:defRPr>
            </a:lvl6pPr>
            <a:lvl7pPr marL="2743200" indent="0" algn="l" defTabSz="914400" rtl="0" eaLnBrk="1" latinLnBrk="0" hangingPunct="1">
              <a:lnSpc>
                <a:spcPct val="85000"/>
              </a:lnSpc>
              <a:spcBef>
                <a:spcPts val="600"/>
              </a:spcBef>
              <a:spcAft>
                <a:spcPts val="200"/>
              </a:spcAft>
              <a:buClr>
                <a:schemeClr val="accent4"/>
              </a:buClr>
              <a:buFont typeface="Arial" panose="020B0604020202020204" pitchFamily="34" charset="0"/>
              <a:buNone/>
              <a:defRPr sz="1600" b="1" kern="100" spc="-30" baseline="0">
                <a:solidFill>
                  <a:schemeClr val="tx1"/>
                </a:solidFill>
                <a:latin typeface="+mn-lt"/>
                <a:ea typeface="+mn-ea"/>
                <a:cs typeface="+mn-cs"/>
              </a:defRPr>
            </a:lvl7pPr>
            <a:lvl8pPr marL="3200400" indent="0" algn="l" defTabSz="914400" rtl="0" eaLnBrk="1" latinLnBrk="0" hangingPunct="1">
              <a:lnSpc>
                <a:spcPct val="100000"/>
              </a:lnSpc>
              <a:spcBef>
                <a:spcPts val="1200"/>
              </a:spcBef>
              <a:buFont typeface="Arial" panose="020B0604020202020204" pitchFamily="34" charset="0"/>
              <a:buNone/>
              <a:defRPr sz="1600" b="1" kern="100" spc="-30" baseline="0">
                <a:solidFill>
                  <a:schemeClr val="tx1"/>
                </a:solidFill>
                <a:latin typeface="+mn-lt"/>
                <a:ea typeface="+mn-ea"/>
                <a:cs typeface="+mn-cs"/>
              </a:defRPr>
            </a:lvl8pPr>
            <a:lvl9pPr marL="3657600" indent="0" algn="l" defTabSz="914400" rtl="0" eaLnBrk="1" latinLnBrk="0" hangingPunct="1">
              <a:lnSpc>
                <a:spcPct val="85000"/>
              </a:lnSpc>
              <a:spcBef>
                <a:spcPts val="600"/>
              </a:spcBef>
              <a:spcAft>
                <a:spcPts val="1200"/>
              </a:spcAft>
              <a:buFont typeface="Arial" panose="020B0604020202020204" pitchFamily="34" charset="0"/>
              <a:buNone/>
              <a:defRPr sz="1600" b="1" kern="100" spc="-50" baseline="0">
                <a:solidFill>
                  <a:schemeClr val="tx1"/>
                </a:solidFill>
                <a:latin typeface="+mj-lt"/>
                <a:ea typeface="+mn-ea"/>
                <a:cs typeface="+mn-cs"/>
              </a:defRPr>
            </a:lvl9pPr>
          </a:lstStyle>
          <a:p>
            <a:pPr algn="ctr"/>
            <a:r>
              <a:rPr lang="en-US" dirty="0"/>
              <a:t>Setup ‘</a:t>
            </a:r>
            <a:r>
              <a:rPr lang="en-US" dirty="0" err="1"/>
              <a:t>vpcflow-dlq</a:t>
            </a:r>
            <a:r>
              <a:rPr lang="en-US" dirty="0"/>
              <a:t>’ SQS</a:t>
            </a:r>
          </a:p>
        </p:txBody>
      </p:sp>
    </p:spTree>
    <p:extLst>
      <p:ext uri="{BB962C8B-B14F-4D97-AF65-F5344CB8AC3E}">
        <p14:creationId xmlns:p14="http://schemas.microsoft.com/office/powerpoint/2010/main" val="4742947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EB392-D51B-9C4D-AD94-91B19897D901}"/>
              </a:ext>
            </a:extLst>
          </p:cNvPr>
          <p:cNvSpPr>
            <a:spLocks noGrp="1"/>
          </p:cNvSpPr>
          <p:nvPr>
            <p:ph type="title"/>
          </p:nvPr>
        </p:nvSpPr>
        <p:spPr/>
        <p:txBody>
          <a:bodyPr/>
          <a:lstStyle/>
          <a:p>
            <a:r>
              <a:rPr lang="en-US" dirty="0"/>
              <a:t>Configure the SQS Dead Letter Queue</a:t>
            </a:r>
          </a:p>
        </p:txBody>
      </p:sp>
      <p:pic>
        <p:nvPicPr>
          <p:cNvPr id="7" name="Content Placeholder 6">
            <a:extLst>
              <a:ext uri="{FF2B5EF4-FFF2-40B4-BE49-F238E27FC236}">
                <a16:creationId xmlns:a16="http://schemas.microsoft.com/office/drawing/2014/main" id="{6E0B5975-A9BE-1C46-8463-BA5F0CB2A50A}"/>
              </a:ext>
            </a:extLst>
          </p:cNvPr>
          <p:cNvPicPr>
            <a:picLocks noGrp="1" noChangeAspect="1"/>
          </p:cNvPicPr>
          <p:nvPr>
            <p:ph idx="1"/>
          </p:nvPr>
        </p:nvPicPr>
        <p:blipFill>
          <a:blip r:embed="rId2"/>
          <a:srcRect/>
          <a:stretch/>
        </p:blipFill>
        <p:spPr>
          <a:xfrm>
            <a:off x="980190" y="2779652"/>
            <a:ext cx="4472170" cy="2981446"/>
          </a:xfrm>
        </p:spPr>
      </p:pic>
      <p:pic>
        <p:nvPicPr>
          <p:cNvPr id="9" name="Content Placeholder 8">
            <a:extLst>
              <a:ext uri="{FF2B5EF4-FFF2-40B4-BE49-F238E27FC236}">
                <a16:creationId xmlns:a16="http://schemas.microsoft.com/office/drawing/2014/main" id="{FDC66E49-EDA3-FF47-BEE6-C56EDA6A99FE}"/>
              </a:ext>
            </a:extLst>
          </p:cNvPr>
          <p:cNvPicPr>
            <a:picLocks noGrp="1" noChangeAspect="1"/>
          </p:cNvPicPr>
          <p:nvPr>
            <p:ph idx="14"/>
          </p:nvPr>
        </p:nvPicPr>
        <p:blipFill>
          <a:blip r:embed="rId3"/>
          <a:srcRect/>
          <a:stretch/>
        </p:blipFill>
        <p:spPr>
          <a:xfrm>
            <a:off x="6820323" y="2368550"/>
            <a:ext cx="4310803" cy="3803650"/>
          </a:xfrm>
        </p:spPr>
      </p:pic>
      <p:sp>
        <p:nvSpPr>
          <p:cNvPr id="5" name="Text Placeholder 4">
            <a:extLst>
              <a:ext uri="{FF2B5EF4-FFF2-40B4-BE49-F238E27FC236}">
                <a16:creationId xmlns:a16="http://schemas.microsoft.com/office/drawing/2014/main" id="{632594CD-4210-B347-A999-9509CBEE6E33}"/>
              </a:ext>
            </a:extLst>
          </p:cNvPr>
          <p:cNvSpPr>
            <a:spLocks noGrp="1"/>
          </p:cNvSpPr>
          <p:nvPr>
            <p:ph type="body" idx="13"/>
          </p:nvPr>
        </p:nvSpPr>
        <p:spPr>
          <a:xfrm>
            <a:off x="980190" y="1592812"/>
            <a:ext cx="4472170" cy="280974"/>
          </a:xfrm>
        </p:spPr>
        <p:txBody>
          <a:bodyPr/>
          <a:lstStyle/>
          <a:p>
            <a:pPr algn="ctr"/>
            <a:r>
              <a:rPr lang="en-US" dirty="0"/>
              <a:t>Configure ‘</a:t>
            </a:r>
            <a:r>
              <a:rPr lang="en-US" dirty="0" err="1"/>
              <a:t>vpcflow</a:t>
            </a:r>
            <a:r>
              <a:rPr lang="en-US" dirty="0"/>
              <a:t>’ queue</a:t>
            </a:r>
          </a:p>
        </p:txBody>
      </p:sp>
      <p:sp>
        <p:nvSpPr>
          <p:cNvPr id="10" name="Text Placeholder 4">
            <a:extLst>
              <a:ext uri="{FF2B5EF4-FFF2-40B4-BE49-F238E27FC236}">
                <a16:creationId xmlns:a16="http://schemas.microsoft.com/office/drawing/2014/main" id="{158BB614-14C7-D940-B61A-92B5B17B4024}"/>
              </a:ext>
            </a:extLst>
          </p:cNvPr>
          <p:cNvSpPr txBox="1">
            <a:spLocks/>
          </p:cNvSpPr>
          <p:nvPr/>
        </p:nvSpPr>
        <p:spPr>
          <a:xfrm>
            <a:off x="6737949" y="1592812"/>
            <a:ext cx="4472170" cy="280974"/>
          </a:xfrm>
          <a:prstGeom prst="rect">
            <a:avLst/>
          </a:prstGeom>
        </p:spPr>
        <p:txBody>
          <a:bodyPr vert="horz" lIns="0" tIns="0" rIns="0" bIns="0" rtlCol="0" anchor="t">
            <a:spAutoFit/>
          </a:bodyPr>
          <a:lstStyle>
            <a:lvl1pPr marL="0" indent="0" algn="l" defTabSz="914400" rtl="0" eaLnBrk="1" latinLnBrk="0" hangingPunct="1">
              <a:lnSpc>
                <a:spcPct val="83000"/>
              </a:lnSpc>
              <a:spcBef>
                <a:spcPts val="0"/>
              </a:spcBef>
              <a:spcAft>
                <a:spcPts val="0"/>
              </a:spcAft>
              <a:buFont typeface="Arial" panose="020B0604020202020204" pitchFamily="34" charset="0"/>
              <a:buNone/>
              <a:defRPr sz="2200" b="0" kern="100" spc="-30" baseline="0">
                <a:solidFill>
                  <a:schemeClr val="accent1"/>
                </a:solidFill>
                <a:latin typeface="+mn-lt"/>
                <a:ea typeface="+mn-ea"/>
                <a:cs typeface="+mn-cs"/>
              </a:defRPr>
            </a:lvl1pPr>
            <a:lvl2pPr marL="457200" indent="0" algn="l" defTabSz="914400" rtl="0" eaLnBrk="1" latinLnBrk="0" hangingPunct="1">
              <a:lnSpc>
                <a:spcPct val="90000"/>
              </a:lnSpc>
              <a:spcBef>
                <a:spcPts val="400"/>
              </a:spcBef>
              <a:spcAft>
                <a:spcPts val="400"/>
              </a:spcAft>
              <a:buClr>
                <a:schemeClr val="accent1"/>
              </a:buClr>
              <a:buFont typeface="Arial" panose="020B0604020202020204" pitchFamily="34" charset="0"/>
              <a:buNone/>
              <a:defRPr sz="2000" b="1" kern="100" spc="-30" baseline="0">
                <a:solidFill>
                  <a:schemeClr val="tx1"/>
                </a:solidFill>
                <a:latin typeface="+mn-lt"/>
                <a:ea typeface="+mn-ea"/>
                <a:cs typeface="+mn-cs"/>
              </a:defRPr>
            </a:lvl2pPr>
            <a:lvl3pPr marL="914400" indent="0" algn="l" defTabSz="914400" rtl="0" eaLnBrk="1" latinLnBrk="0" hangingPunct="1">
              <a:lnSpc>
                <a:spcPct val="85000"/>
              </a:lnSpc>
              <a:spcBef>
                <a:spcPts val="200"/>
              </a:spcBef>
              <a:spcAft>
                <a:spcPts val="200"/>
              </a:spcAft>
              <a:buFont typeface="Arial" panose="020B0604020202020204" pitchFamily="34" charset="0"/>
              <a:buNone/>
              <a:defRPr sz="1800" b="1" kern="100" spc="-30" baseline="0">
                <a:solidFill>
                  <a:schemeClr val="tx1"/>
                </a:solidFill>
                <a:latin typeface="+mn-lt"/>
                <a:ea typeface="+mn-ea"/>
                <a:cs typeface="+mn-cs"/>
              </a:defRPr>
            </a:lvl3pPr>
            <a:lvl4pPr marL="1371600" indent="0" algn="l" defTabSz="914400" rtl="0" eaLnBrk="1" latinLnBrk="0" hangingPunct="1">
              <a:lnSpc>
                <a:spcPct val="90000"/>
              </a:lnSpc>
              <a:spcBef>
                <a:spcPts val="1200"/>
              </a:spcBef>
              <a:buFont typeface="Arial" panose="020B0604020202020204" pitchFamily="34" charset="0"/>
              <a:buNone/>
              <a:defRPr sz="1600" b="1" kern="100" spc="-50" baseline="0">
                <a:solidFill>
                  <a:schemeClr val="tx1"/>
                </a:solidFill>
                <a:latin typeface="+mn-lt"/>
                <a:ea typeface="+mn-ea"/>
                <a:cs typeface="+mn-cs"/>
              </a:defRPr>
            </a:lvl4pPr>
            <a:lvl5pPr marL="1828800" indent="0" algn="l" defTabSz="914400" rtl="0" eaLnBrk="1" latinLnBrk="0" hangingPunct="1">
              <a:lnSpc>
                <a:spcPct val="90000"/>
              </a:lnSpc>
              <a:spcBef>
                <a:spcPts val="0"/>
              </a:spcBef>
              <a:spcAft>
                <a:spcPts val="600"/>
              </a:spcAft>
              <a:buFont typeface="Arial" panose="020B0604020202020204" pitchFamily="34" charset="0"/>
              <a:buNone/>
              <a:defRPr sz="1600" b="1" kern="100" spc="-30" baseline="0">
                <a:solidFill>
                  <a:schemeClr val="accent1"/>
                </a:solidFill>
                <a:latin typeface="+mn-lt"/>
                <a:ea typeface="+mn-ea"/>
                <a:cs typeface="+mn-cs"/>
              </a:defRPr>
            </a:lvl5pPr>
            <a:lvl6pPr marL="2286000" indent="0" algn="l" defTabSz="914400" rtl="0" eaLnBrk="1" latinLnBrk="0" hangingPunct="1">
              <a:lnSpc>
                <a:spcPct val="120000"/>
              </a:lnSpc>
              <a:spcBef>
                <a:spcPts val="800"/>
              </a:spcBef>
              <a:spcAft>
                <a:spcPts val="400"/>
              </a:spcAft>
              <a:buFont typeface="Arial" panose="020B0604020202020204" pitchFamily="34" charset="0"/>
              <a:buNone/>
              <a:defRPr sz="1600" b="1" kern="100" spc="-30" baseline="0">
                <a:solidFill>
                  <a:schemeClr val="tx1"/>
                </a:solidFill>
                <a:latin typeface="+mn-lt"/>
                <a:ea typeface="+mn-ea"/>
                <a:cs typeface="+mn-cs"/>
              </a:defRPr>
            </a:lvl6pPr>
            <a:lvl7pPr marL="2743200" indent="0" algn="l" defTabSz="914400" rtl="0" eaLnBrk="1" latinLnBrk="0" hangingPunct="1">
              <a:lnSpc>
                <a:spcPct val="85000"/>
              </a:lnSpc>
              <a:spcBef>
                <a:spcPts val="600"/>
              </a:spcBef>
              <a:spcAft>
                <a:spcPts val="200"/>
              </a:spcAft>
              <a:buClr>
                <a:schemeClr val="accent4"/>
              </a:buClr>
              <a:buFont typeface="Arial" panose="020B0604020202020204" pitchFamily="34" charset="0"/>
              <a:buNone/>
              <a:defRPr sz="1600" b="1" kern="100" spc="-30" baseline="0">
                <a:solidFill>
                  <a:schemeClr val="tx1"/>
                </a:solidFill>
                <a:latin typeface="+mn-lt"/>
                <a:ea typeface="+mn-ea"/>
                <a:cs typeface="+mn-cs"/>
              </a:defRPr>
            </a:lvl7pPr>
            <a:lvl8pPr marL="3200400" indent="0" algn="l" defTabSz="914400" rtl="0" eaLnBrk="1" latinLnBrk="0" hangingPunct="1">
              <a:lnSpc>
                <a:spcPct val="100000"/>
              </a:lnSpc>
              <a:spcBef>
                <a:spcPts val="1200"/>
              </a:spcBef>
              <a:buFont typeface="Arial" panose="020B0604020202020204" pitchFamily="34" charset="0"/>
              <a:buNone/>
              <a:defRPr sz="1600" b="1" kern="100" spc="-30" baseline="0">
                <a:solidFill>
                  <a:schemeClr val="tx1"/>
                </a:solidFill>
                <a:latin typeface="+mn-lt"/>
                <a:ea typeface="+mn-ea"/>
                <a:cs typeface="+mn-cs"/>
              </a:defRPr>
            </a:lvl8pPr>
            <a:lvl9pPr marL="3657600" indent="0" algn="l" defTabSz="914400" rtl="0" eaLnBrk="1" latinLnBrk="0" hangingPunct="1">
              <a:lnSpc>
                <a:spcPct val="85000"/>
              </a:lnSpc>
              <a:spcBef>
                <a:spcPts val="600"/>
              </a:spcBef>
              <a:spcAft>
                <a:spcPts val="1200"/>
              </a:spcAft>
              <a:buFont typeface="Arial" panose="020B0604020202020204" pitchFamily="34" charset="0"/>
              <a:buNone/>
              <a:defRPr sz="1600" b="1" kern="100" spc="-50" baseline="0">
                <a:solidFill>
                  <a:schemeClr val="tx1"/>
                </a:solidFill>
                <a:latin typeface="+mj-lt"/>
                <a:ea typeface="+mn-ea"/>
                <a:cs typeface="+mn-cs"/>
              </a:defRPr>
            </a:lvl9pPr>
          </a:lstStyle>
          <a:p>
            <a:pPr algn="ctr"/>
            <a:r>
              <a:rPr lang="en-US" dirty="0"/>
              <a:t>Set </a:t>
            </a:r>
            <a:r>
              <a:rPr lang="en-US" dirty="0" err="1"/>
              <a:t>vpcflow</a:t>
            </a:r>
            <a:r>
              <a:rPr lang="en-US" dirty="0"/>
              <a:t> to use </a:t>
            </a:r>
            <a:r>
              <a:rPr lang="en-US" dirty="0" err="1"/>
              <a:t>vpcflow-dlq</a:t>
            </a:r>
            <a:endParaRPr lang="en-US" dirty="0"/>
          </a:p>
        </p:txBody>
      </p:sp>
    </p:spTree>
    <p:extLst>
      <p:ext uri="{BB962C8B-B14F-4D97-AF65-F5344CB8AC3E}">
        <p14:creationId xmlns:p14="http://schemas.microsoft.com/office/powerpoint/2010/main" val="2021383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EB392-D51B-9C4D-AD94-91B19897D901}"/>
              </a:ext>
            </a:extLst>
          </p:cNvPr>
          <p:cNvSpPr>
            <a:spLocks noGrp="1"/>
          </p:cNvSpPr>
          <p:nvPr>
            <p:ph type="title"/>
          </p:nvPr>
        </p:nvSpPr>
        <p:spPr/>
        <p:txBody>
          <a:bodyPr/>
          <a:lstStyle/>
          <a:p>
            <a:r>
              <a:rPr lang="en-US" dirty="0"/>
              <a:t>Create S3 bucket and setup VPC flow logs</a:t>
            </a:r>
          </a:p>
        </p:txBody>
      </p:sp>
      <p:pic>
        <p:nvPicPr>
          <p:cNvPr id="7" name="Content Placeholder 6">
            <a:extLst>
              <a:ext uri="{FF2B5EF4-FFF2-40B4-BE49-F238E27FC236}">
                <a16:creationId xmlns:a16="http://schemas.microsoft.com/office/drawing/2014/main" id="{6E0B5975-A9BE-1C46-8463-BA5F0CB2A50A}"/>
              </a:ext>
            </a:extLst>
          </p:cNvPr>
          <p:cNvPicPr>
            <a:picLocks noGrp="1" noChangeAspect="1"/>
          </p:cNvPicPr>
          <p:nvPr>
            <p:ph idx="1"/>
          </p:nvPr>
        </p:nvPicPr>
        <p:blipFill>
          <a:blip r:embed="rId2"/>
          <a:srcRect/>
          <a:stretch/>
        </p:blipFill>
        <p:spPr>
          <a:xfrm>
            <a:off x="980190" y="2947668"/>
            <a:ext cx="4472170" cy="2645413"/>
          </a:xfrm>
        </p:spPr>
      </p:pic>
      <p:pic>
        <p:nvPicPr>
          <p:cNvPr id="9" name="Content Placeholder 8">
            <a:extLst>
              <a:ext uri="{FF2B5EF4-FFF2-40B4-BE49-F238E27FC236}">
                <a16:creationId xmlns:a16="http://schemas.microsoft.com/office/drawing/2014/main" id="{FDC66E49-EDA3-FF47-BEE6-C56EDA6A99FE}"/>
              </a:ext>
            </a:extLst>
          </p:cNvPr>
          <p:cNvPicPr>
            <a:picLocks noGrp="1" noChangeAspect="1"/>
          </p:cNvPicPr>
          <p:nvPr>
            <p:ph idx="14"/>
          </p:nvPr>
        </p:nvPicPr>
        <p:blipFill>
          <a:blip r:embed="rId3"/>
          <a:srcRect/>
          <a:stretch/>
        </p:blipFill>
        <p:spPr>
          <a:xfrm>
            <a:off x="6820323" y="2779103"/>
            <a:ext cx="4310803" cy="2982544"/>
          </a:xfrm>
        </p:spPr>
      </p:pic>
      <p:sp>
        <p:nvSpPr>
          <p:cNvPr id="5" name="Text Placeholder 4">
            <a:extLst>
              <a:ext uri="{FF2B5EF4-FFF2-40B4-BE49-F238E27FC236}">
                <a16:creationId xmlns:a16="http://schemas.microsoft.com/office/drawing/2014/main" id="{632594CD-4210-B347-A999-9509CBEE6E33}"/>
              </a:ext>
            </a:extLst>
          </p:cNvPr>
          <p:cNvSpPr>
            <a:spLocks noGrp="1"/>
          </p:cNvSpPr>
          <p:nvPr>
            <p:ph type="body" idx="13"/>
          </p:nvPr>
        </p:nvSpPr>
        <p:spPr>
          <a:xfrm>
            <a:off x="980190" y="1592812"/>
            <a:ext cx="4472170" cy="280974"/>
          </a:xfrm>
        </p:spPr>
        <p:txBody>
          <a:bodyPr/>
          <a:lstStyle/>
          <a:p>
            <a:pPr algn="ctr"/>
            <a:r>
              <a:rPr lang="en-US" dirty="0"/>
              <a:t>Create S3 bucket, copy S3 ARN</a:t>
            </a:r>
          </a:p>
        </p:txBody>
      </p:sp>
      <p:sp>
        <p:nvSpPr>
          <p:cNvPr id="10" name="Text Placeholder 4">
            <a:extLst>
              <a:ext uri="{FF2B5EF4-FFF2-40B4-BE49-F238E27FC236}">
                <a16:creationId xmlns:a16="http://schemas.microsoft.com/office/drawing/2014/main" id="{158BB614-14C7-D940-B61A-92B5B17B4024}"/>
              </a:ext>
            </a:extLst>
          </p:cNvPr>
          <p:cNvSpPr txBox="1">
            <a:spLocks/>
          </p:cNvSpPr>
          <p:nvPr/>
        </p:nvSpPr>
        <p:spPr>
          <a:xfrm>
            <a:off x="6737949" y="1592812"/>
            <a:ext cx="4472170" cy="561949"/>
          </a:xfrm>
          <a:prstGeom prst="rect">
            <a:avLst/>
          </a:prstGeom>
        </p:spPr>
        <p:txBody>
          <a:bodyPr vert="horz" lIns="0" tIns="0" rIns="0" bIns="0" rtlCol="0" anchor="t">
            <a:spAutoFit/>
          </a:bodyPr>
          <a:lstStyle>
            <a:lvl1pPr marL="0" indent="0" algn="l" defTabSz="914400" rtl="0" eaLnBrk="1" latinLnBrk="0" hangingPunct="1">
              <a:lnSpc>
                <a:spcPct val="83000"/>
              </a:lnSpc>
              <a:spcBef>
                <a:spcPts val="0"/>
              </a:spcBef>
              <a:spcAft>
                <a:spcPts val="0"/>
              </a:spcAft>
              <a:buFont typeface="Arial" panose="020B0604020202020204" pitchFamily="34" charset="0"/>
              <a:buNone/>
              <a:defRPr sz="2200" b="0" kern="100" spc="-30" baseline="0">
                <a:solidFill>
                  <a:schemeClr val="accent1"/>
                </a:solidFill>
                <a:latin typeface="+mn-lt"/>
                <a:ea typeface="+mn-ea"/>
                <a:cs typeface="+mn-cs"/>
              </a:defRPr>
            </a:lvl1pPr>
            <a:lvl2pPr marL="457200" indent="0" algn="l" defTabSz="914400" rtl="0" eaLnBrk="1" latinLnBrk="0" hangingPunct="1">
              <a:lnSpc>
                <a:spcPct val="90000"/>
              </a:lnSpc>
              <a:spcBef>
                <a:spcPts val="400"/>
              </a:spcBef>
              <a:spcAft>
                <a:spcPts val="400"/>
              </a:spcAft>
              <a:buClr>
                <a:schemeClr val="accent1"/>
              </a:buClr>
              <a:buFont typeface="Arial" panose="020B0604020202020204" pitchFamily="34" charset="0"/>
              <a:buNone/>
              <a:defRPr sz="2000" b="1" kern="100" spc="-30" baseline="0">
                <a:solidFill>
                  <a:schemeClr val="tx1"/>
                </a:solidFill>
                <a:latin typeface="+mn-lt"/>
                <a:ea typeface="+mn-ea"/>
                <a:cs typeface="+mn-cs"/>
              </a:defRPr>
            </a:lvl2pPr>
            <a:lvl3pPr marL="914400" indent="0" algn="l" defTabSz="914400" rtl="0" eaLnBrk="1" latinLnBrk="0" hangingPunct="1">
              <a:lnSpc>
                <a:spcPct val="85000"/>
              </a:lnSpc>
              <a:spcBef>
                <a:spcPts val="200"/>
              </a:spcBef>
              <a:spcAft>
                <a:spcPts val="200"/>
              </a:spcAft>
              <a:buFont typeface="Arial" panose="020B0604020202020204" pitchFamily="34" charset="0"/>
              <a:buNone/>
              <a:defRPr sz="1800" b="1" kern="100" spc="-30" baseline="0">
                <a:solidFill>
                  <a:schemeClr val="tx1"/>
                </a:solidFill>
                <a:latin typeface="+mn-lt"/>
                <a:ea typeface="+mn-ea"/>
                <a:cs typeface="+mn-cs"/>
              </a:defRPr>
            </a:lvl3pPr>
            <a:lvl4pPr marL="1371600" indent="0" algn="l" defTabSz="914400" rtl="0" eaLnBrk="1" latinLnBrk="0" hangingPunct="1">
              <a:lnSpc>
                <a:spcPct val="90000"/>
              </a:lnSpc>
              <a:spcBef>
                <a:spcPts val="1200"/>
              </a:spcBef>
              <a:buFont typeface="Arial" panose="020B0604020202020204" pitchFamily="34" charset="0"/>
              <a:buNone/>
              <a:defRPr sz="1600" b="1" kern="100" spc="-50" baseline="0">
                <a:solidFill>
                  <a:schemeClr val="tx1"/>
                </a:solidFill>
                <a:latin typeface="+mn-lt"/>
                <a:ea typeface="+mn-ea"/>
                <a:cs typeface="+mn-cs"/>
              </a:defRPr>
            </a:lvl4pPr>
            <a:lvl5pPr marL="1828800" indent="0" algn="l" defTabSz="914400" rtl="0" eaLnBrk="1" latinLnBrk="0" hangingPunct="1">
              <a:lnSpc>
                <a:spcPct val="90000"/>
              </a:lnSpc>
              <a:spcBef>
                <a:spcPts val="0"/>
              </a:spcBef>
              <a:spcAft>
                <a:spcPts val="600"/>
              </a:spcAft>
              <a:buFont typeface="Arial" panose="020B0604020202020204" pitchFamily="34" charset="0"/>
              <a:buNone/>
              <a:defRPr sz="1600" b="1" kern="100" spc="-30" baseline="0">
                <a:solidFill>
                  <a:schemeClr val="accent1"/>
                </a:solidFill>
                <a:latin typeface="+mn-lt"/>
                <a:ea typeface="+mn-ea"/>
                <a:cs typeface="+mn-cs"/>
              </a:defRPr>
            </a:lvl5pPr>
            <a:lvl6pPr marL="2286000" indent="0" algn="l" defTabSz="914400" rtl="0" eaLnBrk="1" latinLnBrk="0" hangingPunct="1">
              <a:lnSpc>
                <a:spcPct val="120000"/>
              </a:lnSpc>
              <a:spcBef>
                <a:spcPts val="800"/>
              </a:spcBef>
              <a:spcAft>
                <a:spcPts val="400"/>
              </a:spcAft>
              <a:buFont typeface="Arial" panose="020B0604020202020204" pitchFamily="34" charset="0"/>
              <a:buNone/>
              <a:defRPr sz="1600" b="1" kern="100" spc="-30" baseline="0">
                <a:solidFill>
                  <a:schemeClr val="tx1"/>
                </a:solidFill>
                <a:latin typeface="+mn-lt"/>
                <a:ea typeface="+mn-ea"/>
                <a:cs typeface="+mn-cs"/>
              </a:defRPr>
            </a:lvl6pPr>
            <a:lvl7pPr marL="2743200" indent="0" algn="l" defTabSz="914400" rtl="0" eaLnBrk="1" latinLnBrk="0" hangingPunct="1">
              <a:lnSpc>
                <a:spcPct val="85000"/>
              </a:lnSpc>
              <a:spcBef>
                <a:spcPts val="600"/>
              </a:spcBef>
              <a:spcAft>
                <a:spcPts val="200"/>
              </a:spcAft>
              <a:buClr>
                <a:schemeClr val="accent4"/>
              </a:buClr>
              <a:buFont typeface="Arial" panose="020B0604020202020204" pitchFamily="34" charset="0"/>
              <a:buNone/>
              <a:defRPr sz="1600" b="1" kern="100" spc="-30" baseline="0">
                <a:solidFill>
                  <a:schemeClr val="tx1"/>
                </a:solidFill>
                <a:latin typeface="+mn-lt"/>
                <a:ea typeface="+mn-ea"/>
                <a:cs typeface="+mn-cs"/>
              </a:defRPr>
            </a:lvl7pPr>
            <a:lvl8pPr marL="3200400" indent="0" algn="l" defTabSz="914400" rtl="0" eaLnBrk="1" latinLnBrk="0" hangingPunct="1">
              <a:lnSpc>
                <a:spcPct val="100000"/>
              </a:lnSpc>
              <a:spcBef>
                <a:spcPts val="1200"/>
              </a:spcBef>
              <a:buFont typeface="Arial" panose="020B0604020202020204" pitchFamily="34" charset="0"/>
              <a:buNone/>
              <a:defRPr sz="1600" b="1" kern="100" spc="-30" baseline="0">
                <a:solidFill>
                  <a:schemeClr val="tx1"/>
                </a:solidFill>
                <a:latin typeface="+mn-lt"/>
                <a:ea typeface="+mn-ea"/>
                <a:cs typeface="+mn-cs"/>
              </a:defRPr>
            </a:lvl8pPr>
            <a:lvl9pPr marL="3657600" indent="0" algn="l" defTabSz="914400" rtl="0" eaLnBrk="1" latinLnBrk="0" hangingPunct="1">
              <a:lnSpc>
                <a:spcPct val="85000"/>
              </a:lnSpc>
              <a:spcBef>
                <a:spcPts val="600"/>
              </a:spcBef>
              <a:spcAft>
                <a:spcPts val="1200"/>
              </a:spcAft>
              <a:buFont typeface="Arial" panose="020B0604020202020204" pitchFamily="34" charset="0"/>
              <a:buNone/>
              <a:defRPr sz="1600" b="1" kern="100" spc="-50" baseline="0">
                <a:solidFill>
                  <a:schemeClr val="tx1"/>
                </a:solidFill>
                <a:latin typeface="+mj-lt"/>
                <a:ea typeface="+mn-ea"/>
                <a:cs typeface="+mn-cs"/>
              </a:defRPr>
            </a:lvl9pPr>
          </a:lstStyle>
          <a:p>
            <a:pPr algn="ctr"/>
            <a:r>
              <a:rPr lang="en-US" dirty="0"/>
              <a:t>Create VPC Flow Logs and point to S3 bucket</a:t>
            </a:r>
          </a:p>
        </p:txBody>
      </p:sp>
      <p:cxnSp>
        <p:nvCxnSpPr>
          <p:cNvPr id="4" name="Curved Connector 3">
            <a:extLst>
              <a:ext uri="{FF2B5EF4-FFF2-40B4-BE49-F238E27FC236}">
                <a16:creationId xmlns:a16="http://schemas.microsoft.com/office/drawing/2014/main" id="{AF40624C-49CF-D747-B160-7ABD8AD0D1BB}"/>
              </a:ext>
            </a:extLst>
          </p:cNvPr>
          <p:cNvCxnSpPr/>
          <p:nvPr/>
        </p:nvCxnSpPr>
        <p:spPr>
          <a:xfrm>
            <a:off x="4916557" y="3429000"/>
            <a:ext cx="2292626" cy="798443"/>
          </a:xfrm>
          <a:prstGeom prst="curvedConnector3">
            <a:avLst/>
          </a:prstGeom>
          <a:ln w="12700" cap="rnd">
            <a:solidFill>
              <a:schemeClr val="accent1"/>
            </a:solidFill>
            <a:round/>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28E82E8E-9979-A14C-8FA4-5C4813D7EF8C}"/>
              </a:ext>
            </a:extLst>
          </p:cNvPr>
          <p:cNvSpPr txBox="1"/>
          <p:nvPr/>
        </p:nvSpPr>
        <p:spPr>
          <a:xfrm>
            <a:off x="980190" y="2398643"/>
            <a:ext cx="4472170" cy="338554"/>
          </a:xfrm>
          <a:prstGeom prst="rect">
            <a:avLst/>
          </a:prstGeom>
          <a:noFill/>
        </p:spPr>
        <p:txBody>
          <a:bodyPr wrap="square" lIns="0" tIns="0" rIns="0" bIns="0" rtlCol="0">
            <a:spAutoFit/>
          </a:bodyPr>
          <a:lstStyle/>
          <a:p>
            <a:pPr algn="ctr">
              <a:spcAft>
                <a:spcPts val="600"/>
              </a:spcAft>
            </a:pPr>
            <a:r>
              <a:rPr lang="en-US" sz="2200" b="1" kern="100" spc="-30" dirty="0"/>
              <a:t>S3 View</a:t>
            </a:r>
          </a:p>
        </p:txBody>
      </p:sp>
      <p:sp>
        <p:nvSpPr>
          <p:cNvPr id="11" name="TextBox 10">
            <a:extLst>
              <a:ext uri="{FF2B5EF4-FFF2-40B4-BE49-F238E27FC236}">
                <a16:creationId xmlns:a16="http://schemas.microsoft.com/office/drawing/2014/main" id="{3E4AB13D-D066-EE48-93B5-5D663A7EAE04}"/>
              </a:ext>
            </a:extLst>
          </p:cNvPr>
          <p:cNvSpPr txBox="1"/>
          <p:nvPr/>
        </p:nvSpPr>
        <p:spPr>
          <a:xfrm>
            <a:off x="6658956" y="2414044"/>
            <a:ext cx="4472170" cy="184666"/>
          </a:xfrm>
          <a:prstGeom prst="rect">
            <a:avLst/>
          </a:prstGeom>
          <a:noFill/>
        </p:spPr>
        <p:txBody>
          <a:bodyPr wrap="square" lIns="0" tIns="0" rIns="0" bIns="0" rtlCol="0">
            <a:spAutoFit/>
          </a:bodyPr>
          <a:lstStyle/>
          <a:p>
            <a:pPr algn="ctr">
              <a:spcAft>
                <a:spcPts val="600"/>
              </a:spcAft>
            </a:pPr>
            <a:r>
              <a:rPr lang="en-US" sz="1200" b="1" kern="100" spc="-30" dirty="0"/>
              <a:t>VPC - &gt; Default VPC -&gt; Flow Logs Tab -&gt; Create Flow logs</a:t>
            </a:r>
          </a:p>
        </p:txBody>
      </p:sp>
    </p:spTree>
    <p:extLst>
      <p:ext uri="{BB962C8B-B14F-4D97-AF65-F5344CB8AC3E}">
        <p14:creationId xmlns:p14="http://schemas.microsoft.com/office/powerpoint/2010/main" val="25429901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EB392-D51B-9C4D-AD94-91B19897D901}"/>
              </a:ext>
            </a:extLst>
          </p:cNvPr>
          <p:cNvSpPr>
            <a:spLocks noGrp="1"/>
          </p:cNvSpPr>
          <p:nvPr>
            <p:ph type="title"/>
          </p:nvPr>
        </p:nvSpPr>
        <p:spPr/>
        <p:txBody>
          <a:bodyPr/>
          <a:lstStyle/>
          <a:p>
            <a:r>
              <a:rPr lang="en-US" dirty="0"/>
              <a:t>Edit the SQS Permissions (1 of 3)</a:t>
            </a:r>
          </a:p>
        </p:txBody>
      </p:sp>
      <p:pic>
        <p:nvPicPr>
          <p:cNvPr id="7" name="Content Placeholder 6">
            <a:extLst>
              <a:ext uri="{FF2B5EF4-FFF2-40B4-BE49-F238E27FC236}">
                <a16:creationId xmlns:a16="http://schemas.microsoft.com/office/drawing/2014/main" id="{6E0B5975-A9BE-1C46-8463-BA5F0CB2A50A}"/>
              </a:ext>
            </a:extLst>
          </p:cNvPr>
          <p:cNvPicPr>
            <a:picLocks noGrp="1" noChangeAspect="1"/>
          </p:cNvPicPr>
          <p:nvPr>
            <p:ph idx="1"/>
          </p:nvPr>
        </p:nvPicPr>
        <p:blipFill rotWithShape="1">
          <a:blip r:embed="rId2"/>
          <a:srcRect l="516" t="1329"/>
          <a:stretch/>
        </p:blipFill>
        <p:spPr>
          <a:xfrm>
            <a:off x="236169" y="2349583"/>
            <a:ext cx="6501779" cy="3494625"/>
          </a:xfrm>
        </p:spPr>
      </p:pic>
      <p:pic>
        <p:nvPicPr>
          <p:cNvPr id="9" name="Content Placeholder 8">
            <a:extLst>
              <a:ext uri="{FF2B5EF4-FFF2-40B4-BE49-F238E27FC236}">
                <a16:creationId xmlns:a16="http://schemas.microsoft.com/office/drawing/2014/main" id="{FDC66E49-EDA3-FF47-BEE6-C56EDA6A99FE}"/>
              </a:ext>
            </a:extLst>
          </p:cNvPr>
          <p:cNvPicPr>
            <a:picLocks noGrp="1" noChangeAspect="1"/>
          </p:cNvPicPr>
          <p:nvPr>
            <p:ph idx="14"/>
          </p:nvPr>
        </p:nvPicPr>
        <p:blipFill>
          <a:blip r:embed="rId3"/>
          <a:srcRect/>
          <a:stretch/>
        </p:blipFill>
        <p:spPr>
          <a:xfrm>
            <a:off x="7611267" y="2496392"/>
            <a:ext cx="2725533" cy="2768796"/>
          </a:xfrm>
        </p:spPr>
      </p:pic>
      <p:sp>
        <p:nvSpPr>
          <p:cNvPr id="5" name="Text Placeholder 4">
            <a:extLst>
              <a:ext uri="{FF2B5EF4-FFF2-40B4-BE49-F238E27FC236}">
                <a16:creationId xmlns:a16="http://schemas.microsoft.com/office/drawing/2014/main" id="{632594CD-4210-B347-A999-9509CBEE6E33}"/>
              </a:ext>
            </a:extLst>
          </p:cNvPr>
          <p:cNvSpPr>
            <a:spLocks noGrp="1"/>
          </p:cNvSpPr>
          <p:nvPr>
            <p:ph type="body" idx="13"/>
          </p:nvPr>
        </p:nvSpPr>
        <p:spPr>
          <a:xfrm>
            <a:off x="980190" y="1592812"/>
            <a:ext cx="4472170" cy="561949"/>
          </a:xfrm>
        </p:spPr>
        <p:txBody>
          <a:bodyPr/>
          <a:lstStyle/>
          <a:p>
            <a:pPr algn="ctr"/>
            <a:r>
              <a:rPr lang="en-US" dirty="0"/>
              <a:t>Select ‘</a:t>
            </a:r>
            <a:r>
              <a:rPr lang="en-US" dirty="0" err="1"/>
              <a:t>vpcflow</a:t>
            </a:r>
            <a:r>
              <a:rPr lang="en-US" dirty="0"/>
              <a:t>’ SQS and click permissions tab</a:t>
            </a:r>
          </a:p>
        </p:txBody>
      </p:sp>
      <p:sp>
        <p:nvSpPr>
          <p:cNvPr id="10" name="Text Placeholder 4">
            <a:extLst>
              <a:ext uri="{FF2B5EF4-FFF2-40B4-BE49-F238E27FC236}">
                <a16:creationId xmlns:a16="http://schemas.microsoft.com/office/drawing/2014/main" id="{158BB614-14C7-D940-B61A-92B5B17B4024}"/>
              </a:ext>
            </a:extLst>
          </p:cNvPr>
          <p:cNvSpPr txBox="1">
            <a:spLocks/>
          </p:cNvSpPr>
          <p:nvPr/>
        </p:nvSpPr>
        <p:spPr>
          <a:xfrm>
            <a:off x="6737949" y="1592812"/>
            <a:ext cx="4472170" cy="280974"/>
          </a:xfrm>
          <a:prstGeom prst="rect">
            <a:avLst/>
          </a:prstGeom>
        </p:spPr>
        <p:txBody>
          <a:bodyPr vert="horz" lIns="0" tIns="0" rIns="0" bIns="0" rtlCol="0" anchor="t">
            <a:spAutoFit/>
          </a:bodyPr>
          <a:lstStyle>
            <a:lvl1pPr marL="0" indent="0" algn="l" defTabSz="914400" rtl="0" eaLnBrk="1" latinLnBrk="0" hangingPunct="1">
              <a:lnSpc>
                <a:spcPct val="83000"/>
              </a:lnSpc>
              <a:spcBef>
                <a:spcPts val="0"/>
              </a:spcBef>
              <a:spcAft>
                <a:spcPts val="0"/>
              </a:spcAft>
              <a:buFont typeface="Arial" panose="020B0604020202020204" pitchFamily="34" charset="0"/>
              <a:buNone/>
              <a:defRPr sz="2200" b="0" kern="100" spc="-30" baseline="0">
                <a:solidFill>
                  <a:schemeClr val="accent1"/>
                </a:solidFill>
                <a:latin typeface="+mn-lt"/>
                <a:ea typeface="+mn-ea"/>
                <a:cs typeface="+mn-cs"/>
              </a:defRPr>
            </a:lvl1pPr>
            <a:lvl2pPr marL="457200" indent="0" algn="l" defTabSz="914400" rtl="0" eaLnBrk="1" latinLnBrk="0" hangingPunct="1">
              <a:lnSpc>
                <a:spcPct val="90000"/>
              </a:lnSpc>
              <a:spcBef>
                <a:spcPts val="400"/>
              </a:spcBef>
              <a:spcAft>
                <a:spcPts val="400"/>
              </a:spcAft>
              <a:buClr>
                <a:schemeClr val="accent1"/>
              </a:buClr>
              <a:buFont typeface="Arial" panose="020B0604020202020204" pitchFamily="34" charset="0"/>
              <a:buNone/>
              <a:defRPr sz="2000" b="1" kern="100" spc="-30" baseline="0">
                <a:solidFill>
                  <a:schemeClr val="tx1"/>
                </a:solidFill>
                <a:latin typeface="+mn-lt"/>
                <a:ea typeface="+mn-ea"/>
                <a:cs typeface="+mn-cs"/>
              </a:defRPr>
            </a:lvl2pPr>
            <a:lvl3pPr marL="914400" indent="0" algn="l" defTabSz="914400" rtl="0" eaLnBrk="1" latinLnBrk="0" hangingPunct="1">
              <a:lnSpc>
                <a:spcPct val="85000"/>
              </a:lnSpc>
              <a:spcBef>
                <a:spcPts val="200"/>
              </a:spcBef>
              <a:spcAft>
                <a:spcPts val="200"/>
              </a:spcAft>
              <a:buFont typeface="Arial" panose="020B0604020202020204" pitchFamily="34" charset="0"/>
              <a:buNone/>
              <a:defRPr sz="1800" b="1" kern="100" spc="-30" baseline="0">
                <a:solidFill>
                  <a:schemeClr val="tx1"/>
                </a:solidFill>
                <a:latin typeface="+mn-lt"/>
                <a:ea typeface="+mn-ea"/>
                <a:cs typeface="+mn-cs"/>
              </a:defRPr>
            </a:lvl3pPr>
            <a:lvl4pPr marL="1371600" indent="0" algn="l" defTabSz="914400" rtl="0" eaLnBrk="1" latinLnBrk="0" hangingPunct="1">
              <a:lnSpc>
                <a:spcPct val="90000"/>
              </a:lnSpc>
              <a:spcBef>
                <a:spcPts val="1200"/>
              </a:spcBef>
              <a:buFont typeface="Arial" panose="020B0604020202020204" pitchFamily="34" charset="0"/>
              <a:buNone/>
              <a:defRPr sz="1600" b="1" kern="100" spc="-50" baseline="0">
                <a:solidFill>
                  <a:schemeClr val="tx1"/>
                </a:solidFill>
                <a:latin typeface="+mn-lt"/>
                <a:ea typeface="+mn-ea"/>
                <a:cs typeface="+mn-cs"/>
              </a:defRPr>
            </a:lvl4pPr>
            <a:lvl5pPr marL="1828800" indent="0" algn="l" defTabSz="914400" rtl="0" eaLnBrk="1" latinLnBrk="0" hangingPunct="1">
              <a:lnSpc>
                <a:spcPct val="90000"/>
              </a:lnSpc>
              <a:spcBef>
                <a:spcPts val="0"/>
              </a:spcBef>
              <a:spcAft>
                <a:spcPts val="600"/>
              </a:spcAft>
              <a:buFont typeface="Arial" panose="020B0604020202020204" pitchFamily="34" charset="0"/>
              <a:buNone/>
              <a:defRPr sz="1600" b="1" kern="100" spc="-30" baseline="0">
                <a:solidFill>
                  <a:schemeClr val="accent1"/>
                </a:solidFill>
                <a:latin typeface="+mn-lt"/>
                <a:ea typeface="+mn-ea"/>
                <a:cs typeface="+mn-cs"/>
              </a:defRPr>
            </a:lvl5pPr>
            <a:lvl6pPr marL="2286000" indent="0" algn="l" defTabSz="914400" rtl="0" eaLnBrk="1" latinLnBrk="0" hangingPunct="1">
              <a:lnSpc>
                <a:spcPct val="120000"/>
              </a:lnSpc>
              <a:spcBef>
                <a:spcPts val="800"/>
              </a:spcBef>
              <a:spcAft>
                <a:spcPts val="400"/>
              </a:spcAft>
              <a:buFont typeface="Arial" panose="020B0604020202020204" pitchFamily="34" charset="0"/>
              <a:buNone/>
              <a:defRPr sz="1600" b="1" kern="100" spc="-30" baseline="0">
                <a:solidFill>
                  <a:schemeClr val="tx1"/>
                </a:solidFill>
                <a:latin typeface="+mn-lt"/>
                <a:ea typeface="+mn-ea"/>
                <a:cs typeface="+mn-cs"/>
              </a:defRPr>
            </a:lvl6pPr>
            <a:lvl7pPr marL="2743200" indent="0" algn="l" defTabSz="914400" rtl="0" eaLnBrk="1" latinLnBrk="0" hangingPunct="1">
              <a:lnSpc>
                <a:spcPct val="85000"/>
              </a:lnSpc>
              <a:spcBef>
                <a:spcPts val="600"/>
              </a:spcBef>
              <a:spcAft>
                <a:spcPts val="200"/>
              </a:spcAft>
              <a:buClr>
                <a:schemeClr val="accent4"/>
              </a:buClr>
              <a:buFont typeface="Arial" panose="020B0604020202020204" pitchFamily="34" charset="0"/>
              <a:buNone/>
              <a:defRPr sz="1600" b="1" kern="100" spc="-30" baseline="0">
                <a:solidFill>
                  <a:schemeClr val="tx1"/>
                </a:solidFill>
                <a:latin typeface="+mn-lt"/>
                <a:ea typeface="+mn-ea"/>
                <a:cs typeface="+mn-cs"/>
              </a:defRPr>
            </a:lvl7pPr>
            <a:lvl8pPr marL="3200400" indent="0" algn="l" defTabSz="914400" rtl="0" eaLnBrk="1" latinLnBrk="0" hangingPunct="1">
              <a:lnSpc>
                <a:spcPct val="100000"/>
              </a:lnSpc>
              <a:spcBef>
                <a:spcPts val="1200"/>
              </a:spcBef>
              <a:buFont typeface="Arial" panose="020B0604020202020204" pitchFamily="34" charset="0"/>
              <a:buNone/>
              <a:defRPr sz="1600" b="1" kern="100" spc="-30" baseline="0">
                <a:solidFill>
                  <a:schemeClr val="tx1"/>
                </a:solidFill>
                <a:latin typeface="+mn-lt"/>
                <a:ea typeface="+mn-ea"/>
                <a:cs typeface="+mn-cs"/>
              </a:defRPr>
            </a:lvl8pPr>
            <a:lvl9pPr marL="3657600" indent="0" algn="l" defTabSz="914400" rtl="0" eaLnBrk="1" latinLnBrk="0" hangingPunct="1">
              <a:lnSpc>
                <a:spcPct val="85000"/>
              </a:lnSpc>
              <a:spcBef>
                <a:spcPts val="600"/>
              </a:spcBef>
              <a:spcAft>
                <a:spcPts val="1200"/>
              </a:spcAft>
              <a:buFont typeface="Arial" panose="020B0604020202020204" pitchFamily="34" charset="0"/>
              <a:buNone/>
              <a:defRPr sz="1600" b="1" kern="100" spc="-50" baseline="0">
                <a:solidFill>
                  <a:schemeClr val="tx1"/>
                </a:solidFill>
                <a:latin typeface="+mj-lt"/>
                <a:ea typeface="+mn-ea"/>
                <a:cs typeface="+mn-cs"/>
              </a:defRPr>
            </a:lvl9pPr>
          </a:lstStyle>
          <a:p>
            <a:pPr algn="ctr"/>
            <a:r>
              <a:rPr lang="en-US" dirty="0"/>
              <a:t>Add the permissions</a:t>
            </a:r>
          </a:p>
        </p:txBody>
      </p:sp>
      <p:sp>
        <p:nvSpPr>
          <p:cNvPr id="12" name="TextBox 11">
            <a:extLst>
              <a:ext uri="{FF2B5EF4-FFF2-40B4-BE49-F238E27FC236}">
                <a16:creationId xmlns:a16="http://schemas.microsoft.com/office/drawing/2014/main" id="{52663B1D-0FB9-C74F-8E5C-1D1DA6C2BF74}"/>
              </a:ext>
            </a:extLst>
          </p:cNvPr>
          <p:cNvSpPr txBox="1"/>
          <p:nvPr/>
        </p:nvSpPr>
        <p:spPr>
          <a:xfrm>
            <a:off x="9435548" y="4306957"/>
            <a:ext cx="1608454" cy="507831"/>
          </a:xfrm>
          <a:prstGeom prst="rect">
            <a:avLst/>
          </a:prstGeom>
          <a:noFill/>
        </p:spPr>
        <p:txBody>
          <a:bodyPr wrap="none" lIns="0" tIns="0" rIns="0" bIns="0" rtlCol="0">
            <a:spAutoFit/>
          </a:bodyPr>
          <a:lstStyle/>
          <a:p>
            <a:pPr marL="285750" indent="-285750" algn="l">
              <a:spcAft>
                <a:spcPts val="600"/>
              </a:spcAft>
              <a:buFont typeface="Arial" panose="020B0604020202020204" pitchFamily="34" charset="0"/>
              <a:buChar char="•"/>
            </a:pPr>
            <a:r>
              <a:rPr lang="en-US" sz="1400" kern="100" spc="-30" dirty="0" err="1"/>
              <a:t>RecieveMessage</a:t>
            </a:r>
            <a:endParaRPr lang="en-US" sz="1400" kern="100" spc="-30" dirty="0"/>
          </a:p>
          <a:p>
            <a:pPr marL="285750" indent="-285750" algn="l">
              <a:spcAft>
                <a:spcPts val="600"/>
              </a:spcAft>
              <a:buFont typeface="Arial" panose="020B0604020202020204" pitchFamily="34" charset="0"/>
              <a:buChar char="•"/>
            </a:pPr>
            <a:r>
              <a:rPr lang="en-US" sz="1400" kern="100" spc="-30" dirty="0" err="1"/>
              <a:t>SendMessage</a:t>
            </a:r>
            <a:endParaRPr lang="en-US" sz="1400" kern="100" spc="-30" dirty="0"/>
          </a:p>
        </p:txBody>
      </p:sp>
      <p:sp>
        <p:nvSpPr>
          <p:cNvPr id="13" name="Left Arrow 12">
            <a:extLst>
              <a:ext uri="{FF2B5EF4-FFF2-40B4-BE49-F238E27FC236}">
                <a16:creationId xmlns:a16="http://schemas.microsoft.com/office/drawing/2014/main" id="{1AE4649D-EE49-664A-B0C3-FBEFB1DCA585}"/>
              </a:ext>
            </a:extLst>
          </p:cNvPr>
          <p:cNvSpPr/>
          <p:nvPr/>
        </p:nvSpPr>
        <p:spPr>
          <a:xfrm rot="19215930">
            <a:off x="711569" y="4560872"/>
            <a:ext cx="1182242" cy="507831"/>
          </a:xfrm>
          <a:prstGeom prst="leftArrow">
            <a:avLst/>
          </a:prstGeom>
          <a:solidFill>
            <a:schemeClr val="accent1"/>
          </a:solidFill>
          <a:ln w="9525" cap="flat">
            <a:noFill/>
            <a:prstDash val="solid"/>
            <a:miter/>
          </a:ln>
        </p:spPr>
        <p:txBody>
          <a:bodyPr rtlCol="0" anchor="ctr"/>
          <a:lstStyle/>
          <a:p>
            <a:pPr algn="l">
              <a:lnSpc>
                <a:spcPct val="85000"/>
              </a:lnSpc>
              <a:spcBef>
                <a:spcPts val="800"/>
              </a:spcBef>
              <a:spcAft>
                <a:spcPts val="400"/>
              </a:spcAft>
            </a:pPr>
            <a:endParaRPr lang="en-US" kern="100" spc="-30" dirty="0" err="1">
              <a:solidFill>
                <a:schemeClr val="bg1"/>
              </a:solidFill>
              <a:latin typeface="+mj-lt"/>
            </a:endParaRPr>
          </a:p>
        </p:txBody>
      </p:sp>
    </p:spTree>
    <p:extLst>
      <p:ext uri="{BB962C8B-B14F-4D97-AF65-F5344CB8AC3E}">
        <p14:creationId xmlns:p14="http://schemas.microsoft.com/office/powerpoint/2010/main" val="2608437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EB392-D51B-9C4D-AD94-91B19897D901}"/>
              </a:ext>
            </a:extLst>
          </p:cNvPr>
          <p:cNvSpPr>
            <a:spLocks noGrp="1"/>
          </p:cNvSpPr>
          <p:nvPr>
            <p:ph type="title"/>
          </p:nvPr>
        </p:nvSpPr>
        <p:spPr/>
        <p:txBody>
          <a:bodyPr/>
          <a:lstStyle/>
          <a:p>
            <a:r>
              <a:rPr lang="en-US" dirty="0"/>
              <a:t>Edit the SQS Permissions (2 of 3)</a:t>
            </a:r>
          </a:p>
        </p:txBody>
      </p:sp>
      <p:pic>
        <p:nvPicPr>
          <p:cNvPr id="7" name="Content Placeholder 6">
            <a:extLst>
              <a:ext uri="{FF2B5EF4-FFF2-40B4-BE49-F238E27FC236}">
                <a16:creationId xmlns:a16="http://schemas.microsoft.com/office/drawing/2014/main" id="{6E0B5975-A9BE-1C46-8463-BA5F0CB2A50A}"/>
              </a:ext>
            </a:extLst>
          </p:cNvPr>
          <p:cNvPicPr>
            <a:picLocks noGrp="1" noChangeAspect="1"/>
          </p:cNvPicPr>
          <p:nvPr>
            <p:ph idx="1"/>
          </p:nvPr>
        </p:nvPicPr>
        <p:blipFill>
          <a:blip r:embed="rId2"/>
          <a:srcRect/>
          <a:stretch/>
        </p:blipFill>
        <p:spPr>
          <a:xfrm>
            <a:off x="1430624" y="3146926"/>
            <a:ext cx="3998330" cy="1999165"/>
          </a:xfrm>
        </p:spPr>
      </p:pic>
      <p:sp>
        <p:nvSpPr>
          <p:cNvPr id="5" name="Text Placeholder 4">
            <a:extLst>
              <a:ext uri="{FF2B5EF4-FFF2-40B4-BE49-F238E27FC236}">
                <a16:creationId xmlns:a16="http://schemas.microsoft.com/office/drawing/2014/main" id="{632594CD-4210-B347-A999-9509CBEE6E33}"/>
              </a:ext>
            </a:extLst>
          </p:cNvPr>
          <p:cNvSpPr>
            <a:spLocks noGrp="1"/>
          </p:cNvSpPr>
          <p:nvPr>
            <p:ph type="body" idx="13"/>
          </p:nvPr>
        </p:nvSpPr>
        <p:spPr>
          <a:xfrm>
            <a:off x="980190" y="1592812"/>
            <a:ext cx="4472170" cy="280974"/>
          </a:xfrm>
        </p:spPr>
        <p:txBody>
          <a:bodyPr/>
          <a:lstStyle/>
          <a:p>
            <a:pPr algn="ctr"/>
            <a:r>
              <a:rPr lang="en-US" dirty="0"/>
              <a:t>Click Add Conditions</a:t>
            </a:r>
          </a:p>
        </p:txBody>
      </p:sp>
      <p:sp>
        <p:nvSpPr>
          <p:cNvPr id="10" name="Text Placeholder 4">
            <a:extLst>
              <a:ext uri="{FF2B5EF4-FFF2-40B4-BE49-F238E27FC236}">
                <a16:creationId xmlns:a16="http://schemas.microsoft.com/office/drawing/2014/main" id="{158BB614-14C7-D940-B61A-92B5B17B4024}"/>
              </a:ext>
            </a:extLst>
          </p:cNvPr>
          <p:cNvSpPr txBox="1">
            <a:spLocks/>
          </p:cNvSpPr>
          <p:nvPr/>
        </p:nvSpPr>
        <p:spPr>
          <a:xfrm>
            <a:off x="6737949" y="1592812"/>
            <a:ext cx="4472170" cy="280974"/>
          </a:xfrm>
          <a:prstGeom prst="rect">
            <a:avLst/>
          </a:prstGeom>
        </p:spPr>
        <p:txBody>
          <a:bodyPr vert="horz" lIns="0" tIns="0" rIns="0" bIns="0" rtlCol="0" anchor="t">
            <a:spAutoFit/>
          </a:bodyPr>
          <a:lstStyle>
            <a:lvl1pPr marL="0" indent="0" algn="l" defTabSz="914400" rtl="0" eaLnBrk="1" latinLnBrk="0" hangingPunct="1">
              <a:lnSpc>
                <a:spcPct val="83000"/>
              </a:lnSpc>
              <a:spcBef>
                <a:spcPts val="0"/>
              </a:spcBef>
              <a:spcAft>
                <a:spcPts val="0"/>
              </a:spcAft>
              <a:buFont typeface="Arial" panose="020B0604020202020204" pitchFamily="34" charset="0"/>
              <a:buNone/>
              <a:defRPr sz="2200" b="0" kern="100" spc="-30" baseline="0">
                <a:solidFill>
                  <a:schemeClr val="accent1"/>
                </a:solidFill>
                <a:latin typeface="+mn-lt"/>
                <a:ea typeface="+mn-ea"/>
                <a:cs typeface="+mn-cs"/>
              </a:defRPr>
            </a:lvl1pPr>
            <a:lvl2pPr marL="457200" indent="0" algn="l" defTabSz="914400" rtl="0" eaLnBrk="1" latinLnBrk="0" hangingPunct="1">
              <a:lnSpc>
                <a:spcPct val="90000"/>
              </a:lnSpc>
              <a:spcBef>
                <a:spcPts val="400"/>
              </a:spcBef>
              <a:spcAft>
                <a:spcPts val="400"/>
              </a:spcAft>
              <a:buClr>
                <a:schemeClr val="accent1"/>
              </a:buClr>
              <a:buFont typeface="Arial" panose="020B0604020202020204" pitchFamily="34" charset="0"/>
              <a:buNone/>
              <a:defRPr sz="2000" b="1" kern="100" spc="-30" baseline="0">
                <a:solidFill>
                  <a:schemeClr val="tx1"/>
                </a:solidFill>
                <a:latin typeface="+mn-lt"/>
                <a:ea typeface="+mn-ea"/>
                <a:cs typeface="+mn-cs"/>
              </a:defRPr>
            </a:lvl2pPr>
            <a:lvl3pPr marL="914400" indent="0" algn="l" defTabSz="914400" rtl="0" eaLnBrk="1" latinLnBrk="0" hangingPunct="1">
              <a:lnSpc>
                <a:spcPct val="85000"/>
              </a:lnSpc>
              <a:spcBef>
                <a:spcPts val="200"/>
              </a:spcBef>
              <a:spcAft>
                <a:spcPts val="200"/>
              </a:spcAft>
              <a:buFont typeface="Arial" panose="020B0604020202020204" pitchFamily="34" charset="0"/>
              <a:buNone/>
              <a:defRPr sz="1800" b="1" kern="100" spc="-30" baseline="0">
                <a:solidFill>
                  <a:schemeClr val="tx1"/>
                </a:solidFill>
                <a:latin typeface="+mn-lt"/>
                <a:ea typeface="+mn-ea"/>
                <a:cs typeface="+mn-cs"/>
              </a:defRPr>
            </a:lvl3pPr>
            <a:lvl4pPr marL="1371600" indent="0" algn="l" defTabSz="914400" rtl="0" eaLnBrk="1" latinLnBrk="0" hangingPunct="1">
              <a:lnSpc>
                <a:spcPct val="90000"/>
              </a:lnSpc>
              <a:spcBef>
                <a:spcPts val="1200"/>
              </a:spcBef>
              <a:buFont typeface="Arial" panose="020B0604020202020204" pitchFamily="34" charset="0"/>
              <a:buNone/>
              <a:defRPr sz="1600" b="1" kern="100" spc="-50" baseline="0">
                <a:solidFill>
                  <a:schemeClr val="tx1"/>
                </a:solidFill>
                <a:latin typeface="+mn-lt"/>
                <a:ea typeface="+mn-ea"/>
                <a:cs typeface="+mn-cs"/>
              </a:defRPr>
            </a:lvl4pPr>
            <a:lvl5pPr marL="1828800" indent="0" algn="l" defTabSz="914400" rtl="0" eaLnBrk="1" latinLnBrk="0" hangingPunct="1">
              <a:lnSpc>
                <a:spcPct val="90000"/>
              </a:lnSpc>
              <a:spcBef>
                <a:spcPts val="0"/>
              </a:spcBef>
              <a:spcAft>
                <a:spcPts val="600"/>
              </a:spcAft>
              <a:buFont typeface="Arial" panose="020B0604020202020204" pitchFamily="34" charset="0"/>
              <a:buNone/>
              <a:defRPr sz="1600" b="1" kern="100" spc="-30" baseline="0">
                <a:solidFill>
                  <a:schemeClr val="accent1"/>
                </a:solidFill>
                <a:latin typeface="+mn-lt"/>
                <a:ea typeface="+mn-ea"/>
                <a:cs typeface="+mn-cs"/>
              </a:defRPr>
            </a:lvl5pPr>
            <a:lvl6pPr marL="2286000" indent="0" algn="l" defTabSz="914400" rtl="0" eaLnBrk="1" latinLnBrk="0" hangingPunct="1">
              <a:lnSpc>
                <a:spcPct val="120000"/>
              </a:lnSpc>
              <a:spcBef>
                <a:spcPts val="800"/>
              </a:spcBef>
              <a:spcAft>
                <a:spcPts val="400"/>
              </a:spcAft>
              <a:buFont typeface="Arial" panose="020B0604020202020204" pitchFamily="34" charset="0"/>
              <a:buNone/>
              <a:defRPr sz="1600" b="1" kern="100" spc="-30" baseline="0">
                <a:solidFill>
                  <a:schemeClr val="tx1"/>
                </a:solidFill>
                <a:latin typeface="+mn-lt"/>
                <a:ea typeface="+mn-ea"/>
                <a:cs typeface="+mn-cs"/>
              </a:defRPr>
            </a:lvl6pPr>
            <a:lvl7pPr marL="2743200" indent="0" algn="l" defTabSz="914400" rtl="0" eaLnBrk="1" latinLnBrk="0" hangingPunct="1">
              <a:lnSpc>
                <a:spcPct val="85000"/>
              </a:lnSpc>
              <a:spcBef>
                <a:spcPts val="600"/>
              </a:spcBef>
              <a:spcAft>
                <a:spcPts val="200"/>
              </a:spcAft>
              <a:buClr>
                <a:schemeClr val="accent4"/>
              </a:buClr>
              <a:buFont typeface="Arial" panose="020B0604020202020204" pitchFamily="34" charset="0"/>
              <a:buNone/>
              <a:defRPr sz="1600" b="1" kern="100" spc="-30" baseline="0">
                <a:solidFill>
                  <a:schemeClr val="tx1"/>
                </a:solidFill>
                <a:latin typeface="+mn-lt"/>
                <a:ea typeface="+mn-ea"/>
                <a:cs typeface="+mn-cs"/>
              </a:defRPr>
            </a:lvl7pPr>
            <a:lvl8pPr marL="3200400" indent="0" algn="l" defTabSz="914400" rtl="0" eaLnBrk="1" latinLnBrk="0" hangingPunct="1">
              <a:lnSpc>
                <a:spcPct val="100000"/>
              </a:lnSpc>
              <a:spcBef>
                <a:spcPts val="1200"/>
              </a:spcBef>
              <a:buFont typeface="Arial" panose="020B0604020202020204" pitchFamily="34" charset="0"/>
              <a:buNone/>
              <a:defRPr sz="1600" b="1" kern="100" spc="-30" baseline="0">
                <a:solidFill>
                  <a:schemeClr val="tx1"/>
                </a:solidFill>
                <a:latin typeface="+mn-lt"/>
                <a:ea typeface="+mn-ea"/>
                <a:cs typeface="+mn-cs"/>
              </a:defRPr>
            </a:lvl8pPr>
            <a:lvl9pPr marL="3657600" indent="0" algn="l" defTabSz="914400" rtl="0" eaLnBrk="1" latinLnBrk="0" hangingPunct="1">
              <a:lnSpc>
                <a:spcPct val="85000"/>
              </a:lnSpc>
              <a:spcBef>
                <a:spcPts val="600"/>
              </a:spcBef>
              <a:spcAft>
                <a:spcPts val="1200"/>
              </a:spcAft>
              <a:buFont typeface="Arial" panose="020B0604020202020204" pitchFamily="34" charset="0"/>
              <a:buNone/>
              <a:defRPr sz="1600" b="1" kern="100" spc="-50" baseline="0">
                <a:solidFill>
                  <a:schemeClr val="tx1"/>
                </a:solidFill>
                <a:latin typeface="+mj-lt"/>
                <a:ea typeface="+mn-ea"/>
                <a:cs typeface="+mn-cs"/>
              </a:defRPr>
            </a:lvl9pPr>
          </a:lstStyle>
          <a:p>
            <a:pPr algn="ctr"/>
            <a:r>
              <a:rPr lang="en-US" dirty="0"/>
              <a:t>Permission Policy (sample)</a:t>
            </a:r>
          </a:p>
        </p:txBody>
      </p:sp>
      <p:sp>
        <p:nvSpPr>
          <p:cNvPr id="8" name="Content Placeholder 7">
            <a:extLst>
              <a:ext uri="{FF2B5EF4-FFF2-40B4-BE49-F238E27FC236}">
                <a16:creationId xmlns:a16="http://schemas.microsoft.com/office/drawing/2014/main" id="{3986ECE8-DCB6-644E-9082-271DBB1DB652}"/>
              </a:ext>
            </a:extLst>
          </p:cNvPr>
          <p:cNvSpPr>
            <a:spLocks noGrp="1"/>
          </p:cNvSpPr>
          <p:nvPr>
            <p:ph idx="14"/>
          </p:nvPr>
        </p:nvSpPr>
        <p:spPr/>
        <p:txBody>
          <a:bodyPr/>
          <a:lstStyle/>
          <a:p>
            <a:pPr>
              <a:spcBef>
                <a:spcPts val="200"/>
              </a:spcBef>
              <a:spcAft>
                <a:spcPts val="0"/>
              </a:spcAft>
            </a:pPr>
            <a:r>
              <a:rPr lang="en-US" sz="900" dirty="0"/>
              <a:t>{</a:t>
            </a:r>
          </a:p>
          <a:p>
            <a:pPr>
              <a:spcBef>
                <a:spcPts val="200"/>
              </a:spcBef>
              <a:spcAft>
                <a:spcPts val="0"/>
              </a:spcAft>
            </a:pPr>
            <a:r>
              <a:rPr lang="en-US" sz="900" dirty="0"/>
              <a:t>  "Version": "2012-10-17",</a:t>
            </a:r>
          </a:p>
          <a:p>
            <a:pPr>
              <a:spcBef>
                <a:spcPts val="200"/>
              </a:spcBef>
              <a:spcAft>
                <a:spcPts val="0"/>
              </a:spcAft>
            </a:pPr>
            <a:r>
              <a:rPr lang="en-US" sz="900" dirty="0"/>
              <a:t>  "Id": "arn:aws:sqs:us-east-2:</a:t>
            </a:r>
            <a:r>
              <a:rPr lang="en-US" sz="900" b="1" dirty="0"/>
              <a:t>AWS_ACCOUNT_ID</a:t>
            </a:r>
            <a:r>
              <a:rPr lang="en-US" sz="900" dirty="0"/>
              <a:t>:vpcflow/</a:t>
            </a:r>
            <a:r>
              <a:rPr lang="en-US" sz="900" dirty="0" err="1"/>
              <a:t>SQSDefaultPolicy</a:t>
            </a:r>
            <a:r>
              <a:rPr lang="en-US" sz="900" dirty="0"/>
              <a:t>",</a:t>
            </a:r>
          </a:p>
          <a:p>
            <a:pPr>
              <a:spcBef>
                <a:spcPts val="200"/>
              </a:spcBef>
              <a:spcAft>
                <a:spcPts val="0"/>
              </a:spcAft>
            </a:pPr>
            <a:r>
              <a:rPr lang="en-US" sz="900" dirty="0"/>
              <a:t>  "Statement": [</a:t>
            </a:r>
          </a:p>
          <a:p>
            <a:pPr>
              <a:spcBef>
                <a:spcPts val="200"/>
              </a:spcBef>
              <a:spcAft>
                <a:spcPts val="0"/>
              </a:spcAft>
            </a:pPr>
            <a:r>
              <a:rPr lang="en-US" sz="900" dirty="0"/>
              <a:t>    {</a:t>
            </a:r>
          </a:p>
          <a:p>
            <a:pPr>
              <a:spcBef>
                <a:spcPts val="200"/>
              </a:spcBef>
              <a:spcAft>
                <a:spcPts val="0"/>
              </a:spcAft>
            </a:pPr>
            <a:r>
              <a:rPr lang="en-US" sz="900" dirty="0"/>
              <a:t>      "Sid": "Sid1581529579877",</a:t>
            </a:r>
          </a:p>
          <a:p>
            <a:pPr>
              <a:spcBef>
                <a:spcPts val="200"/>
              </a:spcBef>
              <a:spcAft>
                <a:spcPts val="0"/>
              </a:spcAft>
            </a:pPr>
            <a:r>
              <a:rPr lang="en-US" sz="900" dirty="0"/>
              <a:t>      "Effect": "Allow",</a:t>
            </a:r>
          </a:p>
          <a:p>
            <a:pPr>
              <a:spcBef>
                <a:spcPts val="200"/>
              </a:spcBef>
              <a:spcAft>
                <a:spcPts val="0"/>
              </a:spcAft>
            </a:pPr>
            <a:r>
              <a:rPr lang="en-US" sz="900" dirty="0"/>
              <a:t>      "Principal": "*",</a:t>
            </a:r>
          </a:p>
          <a:p>
            <a:pPr>
              <a:spcBef>
                <a:spcPts val="200"/>
              </a:spcBef>
              <a:spcAft>
                <a:spcPts val="0"/>
              </a:spcAft>
            </a:pPr>
            <a:r>
              <a:rPr lang="en-US" sz="900" dirty="0"/>
              <a:t>      "Action": [</a:t>
            </a:r>
          </a:p>
          <a:p>
            <a:pPr>
              <a:spcBef>
                <a:spcPts val="200"/>
              </a:spcBef>
              <a:spcAft>
                <a:spcPts val="0"/>
              </a:spcAft>
            </a:pPr>
            <a:r>
              <a:rPr lang="en-US" sz="900" dirty="0"/>
              <a:t>        "</a:t>
            </a:r>
            <a:r>
              <a:rPr lang="en-US" sz="900" dirty="0" err="1"/>
              <a:t>SQS:SendMessage</a:t>
            </a:r>
            <a:r>
              <a:rPr lang="en-US" sz="900" dirty="0"/>
              <a:t>",</a:t>
            </a:r>
          </a:p>
          <a:p>
            <a:pPr>
              <a:spcBef>
                <a:spcPts val="200"/>
              </a:spcBef>
              <a:spcAft>
                <a:spcPts val="0"/>
              </a:spcAft>
            </a:pPr>
            <a:r>
              <a:rPr lang="en-US" sz="900" dirty="0"/>
              <a:t>        "</a:t>
            </a:r>
            <a:r>
              <a:rPr lang="en-US" sz="900" dirty="0" err="1"/>
              <a:t>SQS:ReceiveMessage</a:t>
            </a:r>
            <a:r>
              <a:rPr lang="en-US" sz="900" dirty="0"/>
              <a:t>"</a:t>
            </a:r>
          </a:p>
          <a:p>
            <a:pPr>
              <a:spcBef>
                <a:spcPts val="200"/>
              </a:spcBef>
              <a:spcAft>
                <a:spcPts val="0"/>
              </a:spcAft>
            </a:pPr>
            <a:r>
              <a:rPr lang="en-US" sz="900" dirty="0"/>
              <a:t>      ],</a:t>
            </a:r>
          </a:p>
          <a:p>
            <a:pPr>
              <a:spcBef>
                <a:spcPts val="200"/>
              </a:spcBef>
              <a:spcAft>
                <a:spcPts val="0"/>
              </a:spcAft>
            </a:pPr>
            <a:r>
              <a:rPr lang="en-US" sz="900" dirty="0"/>
              <a:t>      "Resource": "arn:aws:sqs:us-east-2:</a:t>
            </a:r>
            <a:r>
              <a:rPr lang="en-US" sz="900" b="1" dirty="0"/>
              <a:t>AWS_ACCOUNT_ID</a:t>
            </a:r>
            <a:r>
              <a:rPr lang="en-US" sz="900" dirty="0"/>
              <a:t>:vpcflow",</a:t>
            </a:r>
          </a:p>
          <a:p>
            <a:pPr>
              <a:spcBef>
                <a:spcPts val="200"/>
              </a:spcBef>
              <a:spcAft>
                <a:spcPts val="0"/>
              </a:spcAft>
            </a:pPr>
            <a:r>
              <a:rPr lang="en-US" sz="900" dirty="0"/>
              <a:t>      "Condition": {</a:t>
            </a:r>
          </a:p>
          <a:p>
            <a:pPr>
              <a:spcBef>
                <a:spcPts val="200"/>
              </a:spcBef>
              <a:spcAft>
                <a:spcPts val="0"/>
              </a:spcAft>
            </a:pPr>
            <a:r>
              <a:rPr lang="en-US" sz="900" dirty="0"/>
              <a:t>        "</a:t>
            </a:r>
            <a:r>
              <a:rPr lang="en-US" sz="900" dirty="0" err="1"/>
              <a:t>ArnLike</a:t>
            </a:r>
            <a:r>
              <a:rPr lang="en-US" sz="900" dirty="0"/>
              <a:t>": {</a:t>
            </a:r>
          </a:p>
          <a:p>
            <a:pPr>
              <a:spcBef>
                <a:spcPts val="200"/>
              </a:spcBef>
              <a:spcAft>
                <a:spcPts val="0"/>
              </a:spcAft>
            </a:pPr>
            <a:r>
              <a:rPr lang="en-US" sz="900" dirty="0"/>
              <a:t>          "</a:t>
            </a:r>
            <a:r>
              <a:rPr lang="en-US" sz="900" dirty="0" err="1"/>
              <a:t>aws:SourceArn</a:t>
            </a:r>
            <a:r>
              <a:rPr lang="en-US" sz="900" dirty="0"/>
              <a:t>": "arn:aws:s3:::</a:t>
            </a:r>
            <a:r>
              <a:rPr lang="en-US" sz="900" b="1" dirty="0"/>
              <a:t>S3_BUCKET</a:t>
            </a:r>
            <a:r>
              <a:rPr lang="en-US" sz="900" dirty="0"/>
              <a:t>"</a:t>
            </a:r>
          </a:p>
          <a:p>
            <a:pPr>
              <a:spcBef>
                <a:spcPts val="200"/>
              </a:spcBef>
              <a:spcAft>
                <a:spcPts val="0"/>
              </a:spcAft>
            </a:pPr>
            <a:r>
              <a:rPr lang="en-US" sz="900" dirty="0"/>
              <a:t>        }</a:t>
            </a:r>
          </a:p>
          <a:p>
            <a:pPr>
              <a:spcBef>
                <a:spcPts val="200"/>
              </a:spcBef>
              <a:spcAft>
                <a:spcPts val="0"/>
              </a:spcAft>
            </a:pPr>
            <a:r>
              <a:rPr lang="en-US" sz="900" dirty="0"/>
              <a:t>      }</a:t>
            </a:r>
          </a:p>
          <a:p>
            <a:pPr>
              <a:spcBef>
                <a:spcPts val="200"/>
              </a:spcBef>
              <a:spcAft>
                <a:spcPts val="0"/>
              </a:spcAft>
            </a:pPr>
            <a:r>
              <a:rPr lang="en-US" sz="900" dirty="0"/>
              <a:t>    }</a:t>
            </a:r>
          </a:p>
          <a:p>
            <a:pPr>
              <a:spcBef>
                <a:spcPts val="200"/>
              </a:spcBef>
              <a:spcAft>
                <a:spcPts val="0"/>
              </a:spcAft>
            </a:pPr>
            <a:r>
              <a:rPr lang="en-US" sz="900" dirty="0"/>
              <a:t>  ]</a:t>
            </a:r>
          </a:p>
          <a:p>
            <a:pPr>
              <a:spcBef>
                <a:spcPts val="200"/>
              </a:spcBef>
              <a:spcAft>
                <a:spcPts val="0"/>
              </a:spcAft>
            </a:pPr>
            <a:r>
              <a:rPr lang="en-US" sz="900" dirty="0"/>
              <a:t>}</a:t>
            </a:r>
          </a:p>
        </p:txBody>
      </p:sp>
    </p:spTree>
    <p:extLst>
      <p:ext uri="{BB962C8B-B14F-4D97-AF65-F5344CB8AC3E}">
        <p14:creationId xmlns:p14="http://schemas.microsoft.com/office/powerpoint/2010/main" val="39658152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EB392-D51B-9C4D-AD94-91B19897D901}"/>
              </a:ext>
            </a:extLst>
          </p:cNvPr>
          <p:cNvSpPr>
            <a:spLocks noGrp="1"/>
          </p:cNvSpPr>
          <p:nvPr>
            <p:ph type="title"/>
          </p:nvPr>
        </p:nvSpPr>
        <p:spPr/>
        <p:txBody>
          <a:bodyPr/>
          <a:lstStyle/>
          <a:p>
            <a:r>
              <a:rPr lang="en-US" dirty="0"/>
              <a:t>Edit the SQS Permissions (3 of 3)</a:t>
            </a:r>
          </a:p>
        </p:txBody>
      </p:sp>
      <p:sp>
        <p:nvSpPr>
          <p:cNvPr id="5" name="Text Placeholder 4">
            <a:extLst>
              <a:ext uri="{FF2B5EF4-FFF2-40B4-BE49-F238E27FC236}">
                <a16:creationId xmlns:a16="http://schemas.microsoft.com/office/drawing/2014/main" id="{632594CD-4210-B347-A999-9509CBEE6E33}"/>
              </a:ext>
            </a:extLst>
          </p:cNvPr>
          <p:cNvSpPr>
            <a:spLocks noGrp="1"/>
          </p:cNvSpPr>
          <p:nvPr>
            <p:ph type="body" idx="13"/>
          </p:nvPr>
        </p:nvSpPr>
        <p:spPr>
          <a:xfrm>
            <a:off x="980190" y="1592812"/>
            <a:ext cx="4472170" cy="280974"/>
          </a:xfrm>
        </p:spPr>
        <p:txBody>
          <a:bodyPr/>
          <a:lstStyle/>
          <a:p>
            <a:pPr algn="ctr"/>
            <a:r>
              <a:rPr lang="en-US" dirty="0"/>
              <a:t>Click Add Permission</a:t>
            </a:r>
          </a:p>
        </p:txBody>
      </p:sp>
      <p:sp>
        <p:nvSpPr>
          <p:cNvPr id="10" name="Text Placeholder 4">
            <a:extLst>
              <a:ext uri="{FF2B5EF4-FFF2-40B4-BE49-F238E27FC236}">
                <a16:creationId xmlns:a16="http://schemas.microsoft.com/office/drawing/2014/main" id="{158BB614-14C7-D940-B61A-92B5B17B4024}"/>
              </a:ext>
            </a:extLst>
          </p:cNvPr>
          <p:cNvSpPr txBox="1">
            <a:spLocks/>
          </p:cNvSpPr>
          <p:nvPr/>
        </p:nvSpPr>
        <p:spPr>
          <a:xfrm>
            <a:off x="6737949" y="1592812"/>
            <a:ext cx="4472170" cy="280974"/>
          </a:xfrm>
          <a:prstGeom prst="rect">
            <a:avLst/>
          </a:prstGeom>
        </p:spPr>
        <p:txBody>
          <a:bodyPr vert="horz" lIns="0" tIns="0" rIns="0" bIns="0" rtlCol="0" anchor="t">
            <a:spAutoFit/>
          </a:bodyPr>
          <a:lstStyle>
            <a:lvl1pPr marL="0" indent="0" algn="l" defTabSz="914400" rtl="0" eaLnBrk="1" latinLnBrk="0" hangingPunct="1">
              <a:lnSpc>
                <a:spcPct val="83000"/>
              </a:lnSpc>
              <a:spcBef>
                <a:spcPts val="0"/>
              </a:spcBef>
              <a:spcAft>
                <a:spcPts val="0"/>
              </a:spcAft>
              <a:buFont typeface="Arial" panose="020B0604020202020204" pitchFamily="34" charset="0"/>
              <a:buNone/>
              <a:defRPr sz="2200" b="0" kern="100" spc="-30" baseline="0">
                <a:solidFill>
                  <a:schemeClr val="accent1"/>
                </a:solidFill>
                <a:latin typeface="+mn-lt"/>
                <a:ea typeface="+mn-ea"/>
                <a:cs typeface="+mn-cs"/>
              </a:defRPr>
            </a:lvl1pPr>
            <a:lvl2pPr marL="457200" indent="0" algn="l" defTabSz="914400" rtl="0" eaLnBrk="1" latinLnBrk="0" hangingPunct="1">
              <a:lnSpc>
                <a:spcPct val="90000"/>
              </a:lnSpc>
              <a:spcBef>
                <a:spcPts val="400"/>
              </a:spcBef>
              <a:spcAft>
                <a:spcPts val="400"/>
              </a:spcAft>
              <a:buClr>
                <a:schemeClr val="accent1"/>
              </a:buClr>
              <a:buFont typeface="Arial" panose="020B0604020202020204" pitchFamily="34" charset="0"/>
              <a:buNone/>
              <a:defRPr sz="2000" b="1" kern="100" spc="-30" baseline="0">
                <a:solidFill>
                  <a:schemeClr val="tx1"/>
                </a:solidFill>
                <a:latin typeface="+mn-lt"/>
                <a:ea typeface="+mn-ea"/>
                <a:cs typeface="+mn-cs"/>
              </a:defRPr>
            </a:lvl2pPr>
            <a:lvl3pPr marL="914400" indent="0" algn="l" defTabSz="914400" rtl="0" eaLnBrk="1" latinLnBrk="0" hangingPunct="1">
              <a:lnSpc>
                <a:spcPct val="85000"/>
              </a:lnSpc>
              <a:spcBef>
                <a:spcPts val="200"/>
              </a:spcBef>
              <a:spcAft>
                <a:spcPts val="200"/>
              </a:spcAft>
              <a:buFont typeface="Arial" panose="020B0604020202020204" pitchFamily="34" charset="0"/>
              <a:buNone/>
              <a:defRPr sz="1800" b="1" kern="100" spc="-30" baseline="0">
                <a:solidFill>
                  <a:schemeClr val="tx1"/>
                </a:solidFill>
                <a:latin typeface="+mn-lt"/>
                <a:ea typeface="+mn-ea"/>
                <a:cs typeface="+mn-cs"/>
              </a:defRPr>
            </a:lvl3pPr>
            <a:lvl4pPr marL="1371600" indent="0" algn="l" defTabSz="914400" rtl="0" eaLnBrk="1" latinLnBrk="0" hangingPunct="1">
              <a:lnSpc>
                <a:spcPct val="90000"/>
              </a:lnSpc>
              <a:spcBef>
                <a:spcPts val="1200"/>
              </a:spcBef>
              <a:buFont typeface="Arial" panose="020B0604020202020204" pitchFamily="34" charset="0"/>
              <a:buNone/>
              <a:defRPr sz="1600" b="1" kern="100" spc="-50" baseline="0">
                <a:solidFill>
                  <a:schemeClr val="tx1"/>
                </a:solidFill>
                <a:latin typeface="+mn-lt"/>
                <a:ea typeface="+mn-ea"/>
                <a:cs typeface="+mn-cs"/>
              </a:defRPr>
            </a:lvl4pPr>
            <a:lvl5pPr marL="1828800" indent="0" algn="l" defTabSz="914400" rtl="0" eaLnBrk="1" latinLnBrk="0" hangingPunct="1">
              <a:lnSpc>
                <a:spcPct val="90000"/>
              </a:lnSpc>
              <a:spcBef>
                <a:spcPts val="0"/>
              </a:spcBef>
              <a:spcAft>
                <a:spcPts val="600"/>
              </a:spcAft>
              <a:buFont typeface="Arial" panose="020B0604020202020204" pitchFamily="34" charset="0"/>
              <a:buNone/>
              <a:defRPr sz="1600" b="1" kern="100" spc="-30" baseline="0">
                <a:solidFill>
                  <a:schemeClr val="accent1"/>
                </a:solidFill>
                <a:latin typeface="+mn-lt"/>
                <a:ea typeface="+mn-ea"/>
                <a:cs typeface="+mn-cs"/>
              </a:defRPr>
            </a:lvl5pPr>
            <a:lvl6pPr marL="2286000" indent="0" algn="l" defTabSz="914400" rtl="0" eaLnBrk="1" latinLnBrk="0" hangingPunct="1">
              <a:lnSpc>
                <a:spcPct val="120000"/>
              </a:lnSpc>
              <a:spcBef>
                <a:spcPts val="800"/>
              </a:spcBef>
              <a:spcAft>
                <a:spcPts val="400"/>
              </a:spcAft>
              <a:buFont typeface="Arial" panose="020B0604020202020204" pitchFamily="34" charset="0"/>
              <a:buNone/>
              <a:defRPr sz="1600" b="1" kern="100" spc="-30" baseline="0">
                <a:solidFill>
                  <a:schemeClr val="tx1"/>
                </a:solidFill>
                <a:latin typeface="+mn-lt"/>
                <a:ea typeface="+mn-ea"/>
                <a:cs typeface="+mn-cs"/>
              </a:defRPr>
            </a:lvl6pPr>
            <a:lvl7pPr marL="2743200" indent="0" algn="l" defTabSz="914400" rtl="0" eaLnBrk="1" latinLnBrk="0" hangingPunct="1">
              <a:lnSpc>
                <a:spcPct val="85000"/>
              </a:lnSpc>
              <a:spcBef>
                <a:spcPts val="600"/>
              </a:spcBef>
              <a:spcAft>
                <a:spcPts val="200"/>
              </a:spcAft>
              <a:buClr>
                <a:schemeClr val="accent4"/>
              </a:buClr>
              <a:buFont typeface="Arial" panose="020B0604020202020204" pitchFamily="34" charset="0"/>
              <a:buNone/>
              <a:defRPr sz="1600" b="1" kern="100" spc="-30" baseline="0">
                <a:solidFill>
                  <a:schemeClr val="tx1"/>
                </a:solidFill>
                <a:latin typeface="+mn-lt"/>
                <a:ea typeface="+mn-ea"/>
                <a:cs typeface="+mn-cs"/>
              </a:defRPr>
            </a:lvl7pPr>
            <a:lvl8pPr marL="3200400" indent="0" algn="l" defTabSz="914400" rtl="0" eaLnBrk="1" latinLnBrk="0" hangingPunct="1">
              <a:lnSpc>
                <a:spcPct val="100000"/>
              </a:lnSpc>
              <a:spcBef>
                <a:spcPts val="1200"/>
              </a:spcBef>
              <a:buFont typeface="Arial" panose="020B0604020202020204" pitchFamily="34" charset="0"/>
              <a:buNone/>
              <a:defRPr sz="1600" b="1" kern="100" spc="-30" baseline="0">
                <a:solidFill>
                  <a:schemeClr val="tx1"/>
                </a:solidFill>
                <a:latin typeface="+mn-lt"/>
                <a:ea typeface="+mn-ea"/>
                <a:cs typeface="+mn-cs"/>
              </a:defRPr>
            </a:lvl8pPr>
            <a:lvl9pPr marL="3657600" indent="0" algn="l" defTabSz="914400" rtl="0" eaLnBrk="1" latinLnBrk="0" hangingPunct="1">
              <a:lnSpc>
                <a:spcPct val="85000"/>
              </a:lnSpc>
              <a:spcBef>
                <a:spcPts val="600"/>
              </a:spcBef>
              <a:spcAft>
                <a:spcPts val="1200"/>
              </a:spcAft>
              <a:buFont typeface="Arial" panose="020B0604020202020204" pitchFamily="34" charset="0"/>
              <a:buNone/>
              <a:defRPr sz="1600" b="1" kern="100" spc="-50" baseline="0">
                <a:solidFill>
                  <a:schemeClr val="tx1"/>
                </a:solidFill>
                <a:latin typeface="+mj-lt"/>
                <a:ea typeface="+mn-ea"/>
                <a:cs typeface="+mn-cs"/>
              </a:defRPr>
            </a:lvl9pPr>
          </a:lstStyle>
          <a:p>
            <a:pPr algn="ctr"/>
            <a:r>
              <a:rPr lang="en-US" dirty="0"/>
              <a:t>Click, Yes Add Conditions</a:t>
            </a:r>
          </a:p>
        </p:txBody>
      </p:sp>
      <p:pic>
        <p:nvPicPr>
          <p:cNvPr id="9" name="Content Placeholder 8" descr="A screenshot of a cell phone&#10;&#10;Description automatically generated">
            <a:extLst>
              <a:ext uri="{FF2B5EF4-FFF2-40B4-BE49-F238E27FC236}">
                <a16:creationId xmlns:a16="http://schemas.microsoft.com/office/drawing/2014/main" id="{A13E3A7E-80E6-7A40-82D5-64A39F9E7201}"/>
              </a:ext>
            </a:extLst>
          </p:cNvPr>
          <p:cNvPicPr>
            <a:picLocks noGrp="1" noChangeAspect="1"/>
          </p:cNvPicPr>
          <p:nvPr>
            <p:ph idx="14"/>
          </p:nvPr>
        </p:nvPicPr>
        <p:blipFill>
          <a:blip r:embed="rId2"/>
          <a:stretch>
            <a:fillRect/>
          </a:stretch>
        </p:blipFill>
        <p:spPr>
          <a:xfrm>
            <a:off x="7356475" y="3927475"/>
            <a:ext cx="3238500" cy="685800"/>
          </a:xfrm>
        </p:spPr>
      </p:pic>
      <p:pic>
        <p:nvPicPr>
          <p:cNvPr id="12" name="Content Placeholder 11" descr="A screenshot of a cell phone&#10;&#10;Description automatically generated">
            <a:extLst>
              <a:ext uri="{FF2B5EF4-FFF2-40B4-BE49-F238E27FC236}">
                <a16:creationId xmlns:a16="http://schemas.microsoft.com/office/drawing/2014/main" id="{0AE98823-C652-9E4E-A1DF-40DDC34524A7}"/>
              </a:ext>
            </a:extLst>
          </p:cNvPr>
          <p:cNvPicPr>
            <a:picLocks noGrp="1" noChangeAspect="1"/>
          </p:cNvPicPr>
          <p:nvPr>
            <p:ph idx="1"/>
          </p:nvPr>
        </p:nvPicPr>
        <p:blipFill>
          <a:blip r:embed="rId3"/>
          <a:stretch>
            <a:fillRect/>
          </a:stretch>
        </p:blipFill>
        <p:spPr>
          <a:xfrm>
            <a:off x="2080591" y="1872819"/>
            <a:ext cx="2036548" cy="4299381"/>
          </a:xfrm>
        </p:spPr>
      </p:pic>
    </p:spTree>
    <p:extLst>
      <p:ext uri="{BB962C8B-B14F-4D97-AF65-F5344CB8AC3E}">
        <p14:creationId xmlns:p14="http://schemas.microsoft.com/office/powerpoint/2010/main" val="538487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EB392-D51B-9C4D-AD94-91B19897D901}"/>
              </a:ext>
            </a:extLst>
          </p:cNvPr>
          <p:cNvSpPr>
            <a:spLocks noGrp="1"/>
          </p:cNvSpPr>
          <p:nvPr>
            <p:ph type="title"/>
          </p:nvPr>
        </p:nvSpPr>
        <p:spPr/>
        <p:txBody>
          <a:bodyPr/>
          <a:lstStyle/>
          <a:p>
            <a:r>
              <a:rPr lang="en-US" dirty="0"/>
              <a:t>Enable S3 Events</a:t>
            </a:r>
          </a:p>
        </p:txBody>
      </p:sp>
      <p:pic>
        <p:nvPicPr>
          <p:cNvPr id="7" name="Content Placeholder 6">
            <a:extLst>
              <a:ext uri="{FF2B5EF4-FFF2-40B4-BE49-F238E27FC236}">
                <a16:creationId xmlns:a16="http://schemas.microsoft.com/office/drawing/2014/main" id="{6E0B5975-A9BE-1C46-8463-BA5F0CB2A50A}"/>
              </a:ext>
            </a:extLst>
          </p:cNvPr>
          <p:cNvPicPr>
            <a:picLocks noGrp="1" noChangeAspect="1"/>
          </p:cNvPicPr>
          <p:nvPr>
            <p:ph idx="1"/>
          </p:nvPr>
        </p:nvPicPr>
        <p:blipFill>
          <a:blip r:embed="rId2"/>
          <a:srcRect/>
          <a:stretch/>
        </p:blipFill>
        <p:spPr>
          <a:xfrm>
            <a:off x="980190" y="2947668"/>
            <a:ext cx="4472170" cy="2645413"/>
          </a:xfrm>
        </p:spPr>
      </p:pic>
      <p:pic>
        <p:nvPicPr>
          <p:cNvPr id="9" name="Content Placeholder 8">
            <a:extLst>
              <a:ext uri="{FF2B5EF4-FFF2-40B4-BE49-F238E27FC236}">
                <a16:creationId xmlns:a16="http://schemas.microsoft.com/office/drawing/2014/main" id="{FDC66E49-EDA3-FF47-BEE6-C56EDA6A99FE}"/>
              </a:ext>
            </a:extLst>
          </p:cNvPr>
          <p:cNvPicPr>
            <a:picLocks noGrp="1" noChangeAspect="1"/>
          </p:cNvPicPr>
          <p:nvPr>
            <p:ph idx="14"/>
          </p:nvPr>
        </p:nvPicPr>
        <p:blipFill>
          <a:blip r:embed="rId3"/>
          <a:srcRect/>
          <a:stretch/>
        </p:blipFill>
        <p:spPr>
          <a:xfrm>
            <a:off x="6820323" y="2885977"/>
            <a:ext cx="4310803" cy="2768796"/>
          </a:xfrm>
        </p:spPr>
      </p:pic>
      <p:sp>
        <p:nvSpPr>
          <p:cNvPr id="5" name="Text Placeholder 4">
            <a:extLst>
              <a:ext uri="{FF2B5EF4-FFF2-40B4-BE49-F238E27FC236}">
                <a16:creationId xmlns:a16="http://schemas.microsoft.com/office/drawing/2014/main" id="{632594CD-4210-B347-A999-9509CBEE6E33}"/>
              </a:ext>
            </a:extLst>
          </p:cNvPr>
          <p:cNvSpPr>
            <a:spLocks noGrp="1"/>
          </p:cNvSpPr>
          <p:nvPr>
            <p:ph type="body" idx="13"/>
          </p:nvPr>
        </p:nvSpPr>
        <p:spPr>
          <a:xfrm>
            <a:off x="980190" y="1592812"/>
            <a:ext cx="4472170" cy="561949"/>
          </a:xfrm>
        </p:spPr>
        <p:txBody>
          <a:bodyPr/>
          <a:lstStyle/>
          <a:p>
            <a:pPr algn="ctr"/>
            <a:r>
              <a:rPr lang="en-US" dirty="0"/>
              <a:t>Click on S3 bucket, click on Properties</a:t>
            </a:r>
          </a:p>
        </p:txBody>
      </p:sp>
      <p:sp>
        <p:nvSpPr>
          <p:cNvPr id="10" name="Text Placeholder 4">
            <a:extLst>
              <a:ext uri="{FF2B5EF4-FFF2-40B4-BE49-F238E27FC236}">
                <a16:creationId xmlns:a16="http://schemas.microsoft.com/office/drawing/2014/main" id="{158BB614-14C7-D940-B61A-92B5B17B4024}"/>
              </a:ext>
            </a:extLst>
          </p:cNvPr>
          <p:cNvSpPr txBox="1">
            <a:spLocks/>
          </p:cNvSpPr>
          <p:nvPr/>
        </p:nvSpPr>
        <p:spPr>
          <a:xfrm>
            <a:off x="6737949" y="1592812"/>
            <a:ext cx="4472170" cy="280974"/>
          </a:xfrm>
          <a:prstGeom prst="rect">
            <a:avLst/>
          </a:prstGeom>
        </p:spPr>
        <p:txBody>
          <a:bodyPr vert="horz" lIns="0" tIns="0" rIns="0" bIns="0" rtlCol="0" anchor="t">
            <a:spAutoFit/>
          </a:bodyPr>
          <a:lstStyle>
            <a:lvl1pPr marL="0" indent="0" algn="l" defTabSz="914400" rtl="0" eaLnBrk="1" latinLnBrk="0" hangingPunct="1">
              <a:lnSpc>
                <a:spcPct val="83000"/>
              </a:lnSpc>
              <a:spcBef>
                <a:spcPts val="0"/>
              </a:spcBef>
              <a:spcAft>
                <a:spcPts val="0"/>
              </a:spcAft>
              <a:buFont typeface="Arial" panose="020B0604020202020204" pitchFamily="34" charset="0"/>
              <a:buNone/>
              <a:defRPr sz="2200" b="0" kern="100" spc="-30" baseline="0">
                <a:solidFill>
                  <a:schemeClr val="accent1"/>
                </a:solidFill>
                <a:latin typeface="+mn-lt"/>
                <a:ea typeface="+mn-ea"/>
                <a:cs typeface="+mn-cs"/>
              </a:defRPr>
            </a:lvl1pPr>
            <a:lvl2pPr marL="457200" indent="0" algn="l" defTabSz="914400" rtl="0" eaLnBrk="1" latinLnBrk="0" hangingPunct="1">
              <a:lnSpc>
                <a:spcPct val="90000"/>
              </a:lnSpc>
              <a:spcBef>
                <a:spcPts val="400"/>
              </a:spcBef>
              <a:spcAft>
                <a:spcPts val="400"/>
              </a:spcAft>
              <a:buClr>
                <a:schemeClr val="accent1"/>
              </a:buClr>
              <a:buFont typeface="Arial" panose="020B0604020202020204" pitchFamily="34" charset="0"/>
              <a:buNone/>
              <a:defRPr sz="2000" b="1" kern="100" spc="-30" baseline="0">
                <a:solidFill>
                  <a:schemeClr val="tx1"/>
                </a:solidFill>
                <a:latin typeface="+mn-lt"/>
                <a:ea typeface="+mn-ea"/>
                <a:cs typeface="+mn-cs"/>
              </a:defRPr>
            </a:lvl2pPr>
            <a:lvl3pPr marL="914400" indent="0" algn="l" defTabSz="914400" rtl="0" eaLnBrk="1" latinLnBrk="0" hangingPunct="1">
              <a:lnSpc>
                <a:spcPct val="85000"/>
              </a:lnSpc>
              <a:spcBef>
                <a:spcPts val="200"/>
              </a:spcBef>
              <a:spcAft>
                <a:spcPts val="200"/>
              </a:spcAft>
              <a:buFont typeface="Arial" panose="020B0604020202020204" pitchFamily="34" charset="0"/>
              <a:buNone/>
              <a:defRPr sz="1800" b="1" kern="100" spc="-30" baseline="0">
                <a:solidFill>
                  <a:schemeClr val="tx1"/>
                </a:solidFill>
                <a:latin typeface="+mn-lt"/>
                <a:ea typeface="+mn-ea"/>
                <a:cs typeface="+mn-cs"/>
              </a:defRPr>
            </a:lvl3pPr>
            <a:lvl4pPr marL="1371600" indent="0" algn="l" defTabSz="914400" rtl="0" eaLnBrk="1" latinLnBrk="0" hangingPunct="1">
              <a:lnSpc>
                <a:spcPct val="90000"/>
              </a:lnSpc>
              <a:spcBef>
                <a:spcPts val="1200"/>
              </a:spcBef>
              <a:buFont typeface="Arial" panose="020B0604020202020204" pitchFamily="34" charset="0"/>
              <a:buNone/>
              <a:defRPr sz="1600" b="1" kern="100" spc="-50" baseline="0">
                <a:solidFill>
                  <a:schemeClr val="tx1"/>
                </a:solidFill>
                <a:latin typeface="+mn-lt"/>
                <a:ea typeface="+mn-ea"/>
                <a:cs typeface="+mn-cs"/>
              </a:defRPr>
            </a:lvl4pPr>
            <a:lvl5pPr marL="1828800" indent="0" algn="l" defTabSz="914400" rtl="0" eaLnBrk="1" latinLnBrk="0" hangingPunct="1">
              <a:lnSpc>
                <a:spcPct val="90000"/>
              </a:lnSpc>
              <a:spcBef>
                <a:spcPts val="0"/>
              </a:spcBef>
              <a:spcAft>
                <a:spcPts val="600"/>
              </a:spcAft>
              <a:buFont typeface="Arial" panose="020B0604020202020204" pitchFamily="34" charset="0"/>
              <a:buNone/>
              <a:defRPr sz="1600" b="1" kern="100" spc="-30" baseline="0">
                <a:solidFill>
                  <a:schemeClr val="accent1"/>
                </a:solidFill>
                <a:latin typeface="+mn-lt"/>
                <a:ea typeface="+mn-ea"/>
                <a:cs typeface="+mn-cs"/>
              </a:defRPr>
            </a:lvl5pPr>
            <a:lvl6pPr marL="2286000" indent="0" algn="l" defTabSz="914400" rtl="0" eaLnBrk="1" latinLnBrk="0" hangingPunct="1">
              <a:lnSpc>
                <a:spcPct val="120000"/>
              </a:lnSpc>
              <a:spcBef>
                <a:spcPts val="800"/>
              </a:spcBef>
              <a:spcAft>
                <a:spcPts val="400"/>
              </a:spcAft>
              <a:buFont typeface="Arial" panose="020B0604020202020204" pitchFamily="34" charset="0"/>
              <a:buNone/>
              <a:defRPr sz="1600" b="1" kern="100" spc="-30" baseline="0">
                <a:solidFill>
                  <a:schemeClr val="tx1"/>
                </a:solidFill>
                <a:latin typeface="+mn-lt"/>
                <a:ea typeface="+mn-ea"/>
                <a:cs typeface="+mn-cs"/>
              </a:defRPr>
            </a:lvl6pPr>
            <a:lvl7pPr marL="2743200" indent="0" algn="l" defTabSz="914400" rtl="0" eaLnBrk="1" latinLnBrk="0" hangingPunct="1">
              <a:lnSpc>
                <a:spcPct val="85000"/>
              </a:lnSpc>
              <a:spcBef>
                <a:spcPts val="600"/>
              </a:spcBef>
              <a:spcAft>
                <a:spcPts val="200"/>
              </a:spcAft>
              <a:buClr>
                <a:schemeClr val="accent4"/>
              </a:buClr>
              <a:buFont typeface="Arial" panose="020B0604020202020204" pitchFamily="34" charset="0"/>
              <a:buNone/>
              <a:defRPr sz="1600" b="1" kern="100" spc="-30" baseline="0">
                <a:solidFill>
                  <a:schemeClr val="tx1"/>
                </a:solidFill>
                <a:latin typeface="+mn-lt"/>
                <a:ea typeface="+mn-ea"/>
                <a:cs typeface="+mn-cs"/>
              </a:defRPr>
            </a:lvl7pPr>
            <a:lvl8pPr marL="3200400" indent="0" algn="l" defTabSz="914400" rtl="0" eaLnBrk="1" latinLnBrk="0" hangingPunct="1">
              <a:lnSpc>
                <a:spcPct val="100000"/>
              </a:lnSpc>
              <a:spcBef>
                <a:spcPts val="1200"/>
              </a:spcBef>
              <a:buFont typeface="Arial" panose="020B0604020202020204" pitchFamily="34" charset="0"/>
              <a:buNone/>
              <a:defRPr sz="1600" b="1" kern="100" spc="-30" baseline="0">
                <a:solidFill>
                  <a:schemeClr val="tx1"/>
                </a:solidFill>
                <a:latin typeface="+mn-lt"/>
                <a:ea typeface="+mn-ea"/>
                <a:cs typeface="+mn-cs"/>
              </a:defRPr>
            </a:lvl8pPr>
            <a:lvl9pPr marL="3657600" indent="0" algn="l" defTabSz="914400" rtl="0" eaLnBrk="1" latinLnBrk="0" hangingPunct="1">
              <a:lnSpc>
                <a:spcPct val="85000"/>
              </a:lnSpc>
              <a:spcBef>
                <a:spcPts val="600"/>
              </a:spcBef>
              <a:spcAft>
                <a:spcPts val="1200"/>
              </a:spcAft>
              <a:buFont typeface="Arial" panose="020B0604020202020204" pitchFamily="34" charset="0"/>
              <a:buNone/>
              <a:defRPr sz="1600" b="1" kern="100" spc="-50" baseline="0">
                <a:solidFill>
                  <a:schemeClr val="tx1"/>
                </a:solidFill>
                <a:latin typeface="+mj-lt"/>
                <a:ea typeface="+mn-ea"/>
                <a:cs typeface="+mn-cs"/>
              </a:defRPr>
            </a:lvl9pPr>
          </a:lstStyle>
          <a:p>
            <a:pPr algn="ctr"/>
            <a:r>
              <a:rPr lang="en-US" dirty="0"/>
              <a:t>Enable Events</a:t>
            </a:r>
          </a:p>
        </p:txBody>
      </p:sp>
      <p:cxnSp>
        <p:nvCxnSpPr>
          <p:cNvPr id="4" name="Curved Connector 3">
            <a:extLst>
              <a:ext uri="{FF2B5EF4-FFF2-40B4-BE49-F238E27FC236}">
                <a16:creationId xmlns:a16="http://schemas.microsoft.com/office/drawing/2014/main" id="{67302949-3FA1-B044-9866-1918DEE40787}"/>
              </a:ext>
            </a:extLst>
          </p:cNvPr>
          <p:cNvCxnSpPr/>
          <p:nvPr/>
        </p:nvCxnSpPr>
        <p:spPr>
          <a:xfrm>
            <a:off x="5115339" y="4002157"/>
            <a:ext cx="1704984" cy="1086678"/>
          </a:xfrm>
          <a:prstGeom prst="curvedConnector3">
            <a:avLst/>
          </a:prstGeom>
          <a:ln w="12700" cap="rnd">
            <a:solidFill>
              <a:schemeClr val="accent1"/>
            </a:solidFill>
            <a:roun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70998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EB392-D51B-9C4D-AD94-91B19897D901}"/>
              </a:ext>
            </a:extLst>
          </p:cNvPr>
          <p:cNvSpPr>
            <a:spLocks noGrp="1"/>
          </p:cNvSpPr>
          <p:nvPr>
            <p:ph type="title"/>
          </p:nvPr>
        </p:nvSpPr>
        <p:spPr/>
        <p:txBody>
          <a:bodyPr/>
          <a:lstStyle/>
          <a:p>
            <a:r>
              <a:rPr lang="en-US" dirty="0"/>
              <a:t>Add SQS Notifications</a:t>
            </a:r>
          </a:p>
        </p:txBody>
      </p:sp>
      <p:pic>
        <p:nvPicPr>
          <p:cNvPr id="7" name="Content Placeholder 6">
            <a:extLst>
              <a:ext uri="{FF2B5EF4-FFF2-40B4-BE49-F238E27FC236}">
                <a16:creationId xmlns:a16="http://schemas.microsoft.com/office/drawing/2014/main" id="{6E0B5975-A9BE-1C46-8463-BA5F0CB2A50A}"/>
              </a:ext>
            </a:extLst>
          </p:cNvPr>
          <p:cNvPicPr>
            <a:picLocks noGrp="1" noChangeAspect="1"/>
          </p:cNvPicPr>
          <p:nvPr>
            <p:ph idx="1"/>
          </p:nvPr>
        </p:nvPicPr>
        <p:blipFill>
          <a:blip r:embed="rId2"/>
          <a:srcRect/>
          <a:stretch/>
        </p:blipFill>
        <p:spPr>
          <a:xfrm>
            <a:off x="980190" y="3133541"/>
            <a:ext cx="4472170" cy="2273666"/>
          </a:xfrm>
        </p:spPr>
      </p:pic>
      <p:pic>
        <p:nvPicPr>
          <p:cNvPr id="9" name="Content Placeholder 8">
            <a:extLst>
              <a:ext uri="{FF2B5EF4-FFF2-40B4-BE49-F238E27FC236}">
                <a16:creationId xmlns:a16="http://schemas.microsoft.com/office/drawing/2014/main" id="{FDC66E49-EDA3-FF47-BEE6-C56EDA6A99FE}"/>
              </a:ext>
            </a:extLst>
          </p:cNvPr>
          <p:cNvPicPr>
            <a:picLocks noGrp="1" noChangeAspect="1"/>
          </p:cNvPicPr>
          <p:nvPr>
            <p:ph idx="14"/>
          </p:nvPr>
        </p:nvPicPr>
        <p:blipFill>
          <a:blip r:embed="rId3"/>
          <a:srcRect/>
          <a:stretch/>
        </p:blipFill>
        <p:spPr>
          <a:xfrm>
            <a:off x="7513982" y="1895044"/>
            <a:ext cx="2716695" cy="4414631"/>
          </a:xfrm>
        </p:spPr>
      </p:pic>
      <p:sp>
        <p:nvSpPr>
          <p:cNvPr id="5" name="Text Placeholder 4">
            <a:extLst>
              <a:ext uri="{FF2B5EF4-FFF2-40B4-BE49-F238E27FC236}">
                <a16:creationId xmlns:a16="http://schemas.microsoft.com/office/drawing/2014/main" id="{632594CD-4210-B347-A999-9509CBEE6E33}"/>
              </a:ext>
            </a:extLst>
          </p:cNvPr>
          <p:cNvSpPr>
            <a:spLocks noGrp="1"/>
          </p:cNvSpPr>
          <p:nvPr>
            <p:ph type="body" idx="13"/>
          </p:nvPr>
        </p:nvSpPr>
        <p:spPr>
          <a:xfrm>
            <a:off x="980190" y="1592812"/>
            <a:ext cx="4472170" cy="280974"/>
          </a:xfrm>
        </p:spPr>
        <p:txBody>
          <a:bodyPr/>
          <a:lstStyle/>
          <a:p>
            <a:pPr algn="ctr"/>
            <a:r>
              <a:rPr lang="en-US" dirty="0"/>
              <a:t>Add notification</a:t>
            </a:r>
          </a:p>
        </p:txBody>
      </p:sp>
      <p:sp>
        <p:nvSpPr>
          <p:cNvPr id="10" name="Text Placeholder 4">
            <a:extLst>
              <a:ext uri="{FF2B5EF4-FFF2-40B4-BE49-F238E27FC236}">
                <a16:creationId xmlns:a16="http://schemas.microsoft.com/office/drawing/2014/main" id="{158BB614-14C7-D940-B61A-92B5B17B4024}"/>
              </a:ext>
            </a:extLst>
          </p:cNvPr>
          <p:cNvSpPr txBox="1">
            <a:spLocks/>
          </p:cNvSpPr>
          <p:nvPr/>
        </p:nvSpPr>
        <p:spPr>
          <a:xfrm>
            <a:off x="6737949" y="1592812"/>
            <a:ext cx="4472170" cy="280974"/>
          </a:xfrm>
          <a:prstGeom prst="rect">
            <a:avLst/>
          </a:prstGeom>
        </p:spPr>
        <p:txBody>
          <a:bodyPr vert="horz" lIns="0" tIns="0" rIns="0" bIns="0" rtlCol="0" anchor="t">
            <a:spAutoFit/>
          </a:bodyPr>
          <a:lstStyle>
            <a:lvl1pPr marL="0" indent="0" algn="l" defTabSz="914400" rtl="0" eaLnBrk="1" latinLnBrk="0" hangingPunct="1">
              <a:lnSpc>
                <a:spcPct val="83000"/>
              </a:lnSpc>
              <a:spcBef>
                <a:spcPts val="0"/>
              </a:spcBef>
              <a:spcAft>
                <a:spcPts val="0"/>
              </a:spcAft>
              <a:buFont typeface="Arial" panose="020B0604020202020204" pitchFamily="34" charset="0"/>
              <a:buNone/>
              <a:defRPr sz="2200" b="0" kern="100" spc="-30" baseline="0">
                <a:solidFill>
                  <a:schemeClr val="accent1"/>
                </a:solidFill>
                <a:latin typeface="+mn-lt"/>
                <a:ea typeface="+mn-ea"/>
                <a:cs typeface="+mn-cs"/>
              </a:defRPr>
            </a:lvl1pPr>
            <a:lvl2pPr marL="457200" indent="0" algn="l" defTabSz="914400" rtl="0" eaLnBrk="1" latinLnBrk="0" hangingPunct="1">
              <a:lnSpc>
                <a:spcPct val="90000"/>
              </a:lnSpc>
              <a:spcBef>
                <a:spcPts val="400"/>
              </a:spcBef>
              <a:spcAft>
                <a:spcPts val="400"/>
              </a:spcAft>
              <a:buClr>
                <a:schemeClr val="accent1"/>
              </a:buClr>
              <a:buFont typeface="Arial" panose="020B0604020202020204" pitchFamily="34" charset="0"/>
              <a:buNone/>
              <a:defRPr sz="2000" b="1" kern="100" spc="-30" baseline="0">
                <a:solidFill>
                  <a:schemeClr val="tx1"/>
                </a:solidFill>
                <a:latin typeface="+mn-lt"/>
                <a:ea typeface="+mn-ea"/>
                <a:cs typeface="+mn-cs"/>
              </a:defRPr>
            </a:lvl2pPr>
            <a:lvl3pPr marL="914400" indent="0" algn="l" defTabSz="914400" rtl="0" eaLnBrk="1" latinLnBrk="0" hangingPunct="1">
              <a:lnSpc>
                <a:spcPct val="85000"/>
              </a:lnSpc>
              <a:spcBef>
                <a:spcPts val="200"/>
              </a:spcBef>
              <a:spcAft>
                <a:spcPts val="200"/>
              </a:spcAft>
              <a:buFont typeface="Arial" panose="020B0604020202020204" pitchFamily="34" charset="0"/>
              <a:buNone/>
              <a:defRPr sz="1800" b="1" kern="100" spc="-30" baseline="0">
                <a:solidFill>
                  <a:schemeClr val="tx1"/>
                </a:solidFill>
                <a:latin typeface="+mn-lt"/>
                <a:ea typeface="+mn-ea"/>
                <a:cs typeface="+mn-cs"/>
              </a:defRPr>
            </a:lvl3pPr>
            <a:lvl4pPr marL="1371600" indent="0" algn="l" defTabSz="914400" rtl="0" eaLnBrk="1" latinLnBrk="0" hangingPunct="1">
              <a:lnSpc>
                <a:spcPct val="90000"/>
              </a:lnSpc>
              <a:spcBef>
                <a:spcPts val="1200"/>
              </a:spcBef>
              <a:buFont typeface="Arial" panose="020B0604020202020204" pitchFamily="34" charset="0"/>
              <a:buNone/>
              <a:defRPr sz="1600" b="1" kern="100" spc="-50" baseline="0">
                <a:solidFill>
                  <a:schemeClr val="tx1"/>
                </a:solidFill>
                <a:latin typeface="+mn-lt"/>
                <a:ea typeface="+mn-ea"/>
                <a:cs typeface="+mn-cs"/>
              </a:defRPr>
            </a:lvl4pPr>
            <a:lvl5pPr marL="1828800" indent="0" algn="l" defTabSz="914400" rtl="0" eaLnBrk="1" latinLnBrk="0" hangingPunct="1">
              <a:lnSpc>
                <a:spcPct val="90000"/>
              </a:lnSpc>
              <a:spcBef>
                <a:spcPts val="0"/>
              </a:spcBef>
              <a:spcAft>
                <a:spcPts val="600"/>
              </a:spcAft>
              <a:buFont typeface="Arial" panose="020B0604020202020204" pitchFamily="34" charset="0"/>
              <a:buNone/>
              <a:defRPr sz="1600" b="1" kern="100" spc="-30" baseline="0">
                <a:solidFill>
                  <a:schemeClr val="accent1"/>
                </a:solidFill>
                <a:latin typeface="+mn-lt"/>
                <a:ea typeface="+mn-ea"/>
                <a:cs typeface="+mn-cs"/>
              </a:defRPr>
            </a:lvl5pPr>
            <a:lvl6pPr marL="2286000" indent="0" algn="l" defTabSz="914400" rtl="0" eaLnBrk="1" latinLnBrk="0" hangingPunct="1">
              <a:lnSpc>
                <a:spcPct val="120000"/>
              </a:lnSpc>
              <a:spcBef>
                <a:spcPts val="800"/>
              </a:spcBef>
              <a:spcAft>
                <a:spcPts val="400"/>
              </a:spcAft>
              <a:buFont typeface="Arial" panose="020B0604020202020204" pitchFamily="34" charset="0"/>
              <a:buNone/>
              <a:defRPr sz="1600" b="1" kern="100" spc="-30" baseline="0">
                <a:solidFill>
                  <a:schemeClr val="tx1"/>
                </a:solidFill>
                <a:latin typeface="+mn-lt"/>
                <a:ea typeface="+mn-ea"/>
                <a:cs typeface="+mn-cs"/>
              </a:defRPr>
            </a:lvl6pPr>
            <a:lvl7pPr marL="2743200" indent="0" algn="l" defTabSz="914400" rtl="0" eaLnBrk="1" latinLnBrk="0" hangingPunct="1">
              <a:lnSpc>
                <a:spcPct val="85000"/>
              </a:lnSpc>
              <a:spcBef>
                <a:spcPts val="600"/>
              </a:spcBef>
              <a:spcAft>
                <a:spcPts val="200"/>
              </a:spcAft>
              <a:buClr>
                <a:schemeClr val="accent4"/>
              </a:buClr>
              <a:buFont typeface="Arial" panose="020B0604020202020204" pitchFamily="34" charset="0"/>
              <a:buNone/>
              <a:defRPr sz="1600" b="1" kern="100" spc="-30" baseline="0">
                <a:solidFill>
                  <a:schemeClr val="tx1"/>
                </a:solidFill>
                <a:latin typeface="+mn-lt"/>
                <a:ea typeface="+mn-ea"/>
                <a:cs typeface="+mn-cs"/>
              </a:defRPr>
            </a:lvl7pPr>
            <a:lvl8pPr marL="3200400" indent="0" algn="l" defTabSz="914400" rtl="0" eaLnBrk="1" latinLnBrk="0" hangingPunct="1">
              <a:lnSpc>
                <a:spcPct val="100000"/>
              </a:lnSpc>
              <a:spcBef>
                <a:spcPts val="1200"/>
              </a:spcBef>
              <a:buFont typeface="Arial" panose="020B0604020202020204" pitchFamily="34" charset="0"/>
              <a:buNone/>
              <a:defRPr sz="1600" b="1" kern="100" spc="-30" baseline="0">
                <a:solidFill>
                  <a:schemeClr val="tx1"/>
                </a:solidFill>
                <a:latin typeface="+mn-lt"/>
                <a:ea typeface="+mn-ea"/>
                <a:cs typeface="+mn-cs"/>
              </a:defRPr>
            </a:lvl8pPr>
            <a:lvl9pPr marL="3657600" indent="0" algn="l" defTabSz="914400" rtl="0" eaLnBrk="1" latinLnBrk="0" hangingPunct="1">
              <a:lnSpc>
                <a:spcPct val="85000"/>
              </a:lnSpc>
              <a:spcBef>
                <a:spcPts val="600"/>
              </a:spcBef>
              <a:spcAft>
                <a:spcPts val="1200"/>
              </a:spcAft>
              <a:buFont typeface="Arial" panose="020B0604020202020204" pitchFamily="34" charset="0"/>
              <a:buNone/>
              <a:defRPr sz="1600" b="1" kern="100" spc="-50" baseline="0">
                <a:solidFill>
                  <a:schemeClr val="tx1"/>
                </a:solidFill>
                <a:latin typeface="+mj-lt"/>
                <a:ea typeface="+mn-ea"/>
                <a:cs typeface="+mn-cs"/>
              </a:defRPr>
            </a:lvl9pPr>
          </a:lstStyle>
          <a:p>
            <a:pPr algn="ctr"/>
            <a:r>
              <a:rPr lang="en-US" dirty="0"/>
              <a:t>Enter variables</a:t>
            </a:r>
          </a:p>
        </p:txBody>
      </p:sp>
      <p:sp>
        <p:nvSpPr>
          <p:cNvPr id="11" name="Right Arrow 10">
            <a:extLst>
              <a:ext uri="{FF2B5EF4-FFF2-40B4-BE49-F238E27FC236}">
                <a16:creationId xmlns:a16="http://schemas.microsoft.com/office/drawing/2014/main" id="{E8223585-583C-A54F-9783-6E0213FB6AA8}"/>
              </a:ext>
            </a:extLst>
          </p:cNvPr>
          <p:cNvSpPr/>
          <p:nvPr/>
        </p:nvSpPr>
        <p:spPr>
          <a:xfrm>
            <a:off x="6096000" y="3266661"/>
            <a:ext cx="1417982" cy="636105"/>
          </a:xfrm>
          <a:prstGeom prst="rightArrow">
            <a:avLst/>
          </a:prstGeom>
          <a:solidFill>
            <a:schemeClr val="accent1"/>
          </a:solidFill>
          <a:ln w="9525" cap="flat">
            <a:noFill/>
            <a:prstDash val="solid"/>
            <a:miter/>
          </a:ln>
        </p:spPr>
        <p:txBody>
          <a:bodyPr rtlCol="0" anchor="ctr"/>
          <a:lstStyle/>
          <a:p>
            <a:pPr algn="l">
              <a:lnSpc>
                <a:spcPct val="85000"/>
              </a:lnSpc>
              <a:spcBef>
                <a:spcPts val="800"/>
              </a:spcBef>
              <a:spcAft>
                <a:spcPts val="400"/>
              </a:spcAft>
            </a:pPr>
            <a:r>
              <a:rPr lang="en-US" sz="1200" kern="100" spc="-30" dirty="0">
                <a:solidFill>
                  <a:schemeClr val="bg1"/>
                </a:solidFill>
                <a:latin typeface="+mj-lt"/>
              </a:rPr>
              <a:t>Check PUT </a:t>
            </a:r>
          </a:p>
        </p:txBody>
      </p:sp>
      <p:sp>
        <p:nvSpPr>
          <p:cNvPr id="12" name="Right Arrow 11">
            <a:extLst>
              <a:ext uri="{FF2B5EF4-FFF2-40B4-BE49-F238E27FC236}">
                <a16:creationId xmlns:a16="http://schemas.microsoft.com/office/drawing/2014/main" id="{A965068D-1833-974E-850B-A0B508EEF3F3}"/>
              </a:ext>
            </a:extLst>
          </p:cNvPr>
          <p:cNvSpPr/>
          <p:nvPr/>
        </p:nvSpPr>
        <p:spPr>
          <a:xfrm>
            <a:off x="6028958" y="5089154"/>
            <a:ext cx="1417982" cy="636105"/>
          </a:xfrm>
          <a:prstGeom prst="rightArrow">
            <a:avLst/>
          </a:prstGeom>
          <a:solidFill>
            <a:schemeClr val="accent1"/>
          </a:solidFill>
          <a:ln w="9525" cap="flat">
            <a:noFill/>
            <a:prstDash val="solid"/>
            <a:miter/>
          </a:ln>
        </p:spPr>
        <p:txBody>
          <a:bodyPr rtlCol="0" anchor="ctr"/>
          <a:lstStyle/>
          <a:p>
            <a:pPr algn="l">
              <a:lnSpc>
                <a:spcPct val="85000"/>
              </a:lnSpc>
              <a:spcBef>
                <a:spcPts val="800"/>
              </a:spcBef>
              <a:spcAft>
                <a:spcPts val="400"/>
              </a:spcAft>
            </a:pPr>
            <a:r>
              <a:rPr lang="en-US" sz="1200" kern="100" spc="-30" dirty="0">
                <a:solidFill>
                  <a:schemeClr val="bg1"/>
                </a:solidFill>
                <a:latin typeface="+mj-lt"/>
              </a:rPr>
              <a:t>Select SQS Queue</a:t>
            </a:r>
          </a:p>
        </p:txBody>
      </p:sp>
      <p:sp>
        <p:nvSpPr>
          <p:cNvPr id="6" name="Left Arrow 5">
            <a:extLst>
              <a:ext uri="{FF2B5EF4-FFF2-40B4-BE49-F238E27FC236}">
                <a16:creationId xmlns:a16="http://schemas.microsoft.com/office/drawing/2014/main" id="{D3AA8FB5-076C-1947-A94D-3E29C237151D}"/>
              </a:ext>
            </a:extLst>
          </p:cNvPr>
          <p:cNvSpPr/>
          <p:nvPr/>
        </p:nvSpPr>
        <p:spPr>
          <a:xfrm>
            <a:off x="10243929" y="2902226"/>
            <a:ext cx="1404730" cy="636105"/>
          </a:xfrm>
          <a:prstGeom prst="leftArrow">
            <a:avLst/>
          </a:prstGeom>
          <a:solidFill>
            <a:schemeClr val="accent1"/>
          </a:solidFill>
          <a:ln w="9525" cap="flat">
            <a:noFill/>
            <a:prstDash val="solid"/>
            <a:miter/>
          </a:ln>
        </p:spPr>
        <p:txBody>
          <a:bodyPr rtlCol="0" anchor="ctr"/>
          <a:lstStyle/>
          <a:p>
            <a:pPr algn="l">
              <a:lnSpc>
                <a:spcPct val="85000"/>
              </a:lnSpc>
              <a:spcBef>
                <a:spcPts val="800"/>
              </a:spcBef>
              <a:spcAft>
                <a:spcPts val="400"/>
              </a:spcAft>
            </a:pPr>
            <a:r>
              <a:rPr lang="en-US" sz="1200" kern="100" spc="-30" dirty="0">
                <a:solidFill>
                  <a:schemeClr val="bg1"/>
                </a:solidFill>
                <a:latin typeface="+mj-lt"/>
              </a:rPr>
              <a:t>Name the event</a:t>
            </a:r>
          </a:p>
        </p:txBody>
      </p:sp>
      <p:sp>
        <p:nvSpPr>
          <p:cNvPr id="13" name="Left Arrow 12">
            <a:extLst>
              <a:ext uri="{FF2B5EF4-FFF2-40B4-BE49-F238E27FC236}">
                <a16:creationId xmlns:a16="http://schemas.microsoft.com/office/drawing/2014/main" id="{2FF324B3-D1AD-A742-8FBB-FF2DB6DF558D}"/>
              </a:ext>
            </a:extLst>
          </p:cNvPr>
          <p:cNvSpPr/>
          <p:nvPr/>
        </p:nvSpPr>
        <p:spPr>
          <a:xfrm>
            <a:off x="10230677" y="5265189"/>
            <a:ext cx="1404730" cy="791376"/>
          </a:xfrm>
          <a:prstGeom prst="leftArrow">
            <a:avLst/>
          </a:prstGeom>
          <a:solidFill>
            <a:schemeClr val="accent1"/>
          </a:solidFill>
          <a:ln w="9525" cap="flat">
            <a:noFill/>
            <a:prstDash val="solid"/>
            <a:miter/>
          </a:ln>
        </p:spPr>
        <p:txBody>
          <a:bodyPr rtlCol="0" anchor="ctr"/>
          <a:lstStyle/>
          <a:p>
            <a:pPr algn="l">
              <a:lnSpc>
                <a:spcPct val="85000"/>
              </a:lnSpc>
              <a:spcBef>
                <a:spcPts val="800"/>
              </a:spcBef>
              <a:spcAft>
                <a:spcPts val="400"/>
              </a:spcAft>
            </a:pPr>
            <a:r>
              <a:rPr lang="en-US" sz="1200" kern="100" spc="-30" dirty="0">
                <a:solidFill>
                  <a:schemeClr val="bg1"/>
                </a:solidFill>
                <a:latin typeface="+mj-lt"/>
              </a:rPr>
              <a:t>Select the </a:t>
            </a:r>
            <a:r>
              <a:rPr lang="en-US" sz="1200" kern="100" spc="-30" dirty="0" err="1">
                <a:solidFill>
                  <a:schemeClr val="bg1"/>
                </a:solidFill>
                <a:latin typeface="+mj-lt"/>
              </a:rPr>
              <a:t>vpcflow</a:t>
            </a:r>
            <a:r>
              <a:rPr lang="en-US" sz="1200" kern="100" spc="-30" dirty="0">
                <a:solidFill>
                  <a:schemeClr val="bg1"/>
                </a:solidFill>
                <a:latin typeface="+mj-lt"/>
              </a:rPr>
              <a:t> SQS</a:t>
            </a:r>
          </a:p>
        </p:txBody>
      </p:sp>
    </p:spTree>
    <p:extLst>
      <p:ext uri="{BB962C8B-B14F-4D97-AF65-F5344CB8AC3E}">
        <p14:creationId xmlns:p14="http://schemas.microsoft.com/office/powerpoint/2010/main" val="1653561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Setting up with Splunk Cloud Sales Trial</a:t>
            </a:r>
          </a:p>
        </p:txBody>
      </p:sp>
      <p:sp>
        <p:nvSpPr>
          <p:cNvPr id="3" name="Subtitle 2"/>
          <p:cNvSpPr>
            <a:spLocks noGrp="1"/>
          </p:cNvSpPr>
          <p:nvPr>
            <p:ph type="body" idx="1"/>
          </p:nvPr>
        </p:nvSpPr>
        <p:spPr/>
        <p:txBody>
          <a:bodyPr/>
          <a:lstStyle/>
          <a:p>
            <a:r>
              <a:rPr lang="en-US" dirty="0"/>
              <a:t>This works for systems that you do not have access to the machine and must use IAM user credentials (Access Key and Secret Key).</a:t>
            </a:r>
          </a:p>
        </p:txBody>
      </p:sp>
      <p:sp>
        <p:nvSpPr>
          <p:cNvPr id="4" name="Text Placeholder 3">
            <a:extLst>
              <a:ext uri="{FF2B5EF4-FFF2-40B4-BE49-F238E27FC236}">
                <a16:creationId xmlns:a16="http://schemas.microsoft.com/office/drawing/2014/main" id="{80F23F38-E283-F741-93BE-5F46C42D13AE}"/>
              </a:ext>
            </a:extLst>
          </p:cNvPr>
          <p:cNvSpPr>
            <a:spLocks noGrp="1"/>
          </p:cNvSpPr>
          <p:nvPr>
            <p:ph type="body" idx="14"/>
          </p:nvPr>
        </p:nvSpPr>
        <p:spPr/>
        <p:txBody>
          <a:bodyPr/>
          <a:lstStyle/>
          <a:p>
            <a:endParaRPr lang="en-US"/>
          </a:p>
        </p:txBody>
      </p:sp>
    </p:spTree>
    <p:extLst>
      <p:ext uri="{BB962C8B-B14F-4D97-AF65-F5344CB8AC3E}">
        <p14:creationId xmlns:p14="http://schemas.microsoft.com/office/powerpoint/2010/main" val="923134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2492484"/>
            <a:ext cx="5067299" cy="1477328"/>
          </a:xfrm>
        </p:spPr>
        <p:txBody>
          <a:bodyPr/>
          <a:lstStyle/>
          <a:p>
            <a:r>
              <a:rPr lang="en-US" dirty="0"/>
              <a:t>Continue to Module 5:</a:t>
            </a:r>
          </a:p>
        </p:txBody>
      </p:sp>
      <p:sp>
        <p:nvSpPr>
          <p:cNvPr id="3" name="Text Placeholder 2">
            <a:extLst>
              <a:ext uri="{FF2B5EF4-FFF2-40B4-BE49-F238E27FC236}">
                <a16:creationId xmlns:a16="http://schemas.microsoft.com/office/drawing/2014/main" id="{90925359-7C88-9A40-A5A6-521509439691}"/>
              </a:ext>
            </a:extLst>
          </p:cNvPr>
          <p:cNvSpPr>
            <a:spLocks noGrp="1"/>
          </p:cNvSpPr>
          <p:nvPr>
            <p:ph type="body" idx="1"/>
          </p:nvPr>
        </p:nvSpPr>
        <p:spPr>
          <a:xfrm>
            <a:off x="685800" y="3996797"/>
            <a:ext cx="5067299" cy="613117"/>
          </a:xfrm>
        </p:spPr>
        <p:txBody>
          <a:bodyPr/>
          <a:lstStyle/>
          <a:p>
            <a:r>
              <a:rPr lang="en-US" dirty="0"/>
              <a:t>Troubleshooting the Splunk App / Add-on for AWS</a:t>
            </a:r>
          </a:p>
        </p:txBody>
      </p:sp>
      <p:sp>
        <p:nvSpPr>
          <p:cNvPr id="4" name="Text Placeholder 3">
            <a:extLst>
              <a:ext uri="{FF2B5EF4-FFF2-40B4-BE49-F238E27FC236}">
                <a16:creationId xmlns:a16="http://schemas.microsoft.com/office/drawing/2014/main" id="{53842FAF-FBD0-754B-9F52-AEC88C32C611}"/>
              </a:ext>
            </a:extLst>
          </p:cNvPr>
          <p:cNvSpPr>
            <a:spLocks noGrp="1"/>
          </p:cNvSpPr>
          <p:nvPr>
            <p:ph type="body" idx="14"/>
          </p:nvPr>
        </p:nvSpPr>
        <p:spPr/>
        <p:txBody>
          <a:bodyPr/>
          <a:lstStyle/>
          <a:p>
            <a:endParaRPr lang="en-US"/>
          </a:p>
        </p:txBody>
      </p:sp>
    </p:spTree>
    <p:extLst>
      <p:ext uri="{BB962C8B-B14F-4D97-AF65-F5344CB8AC3E}">
        <p14:creationId xmlns:p14="http://schemas.microsoft.com/office/powerpoint/2010/main" val="955692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455613" y="1436709"/>
            <a:ext cx="5349875" cy="4410032"/>
          </a:xfrm>
        </p:spPr>
      </p:pic>
      <p:sp>
        <p:nvSpPr>
          <p:cNvPr id="3" name="Content Placeholder 2"/>
          <p:cNvSpPr>
            <a:spLocks noGrp="1"/>
          </p:cNvSpPr>
          <p:nvPr>
            <p:ph sz="half" idx="12"/>
          </p:nvPr>
        </p:nvSpPr>
        <p:spPr/>
        <p:txBody>
          <a:bodyPr/>
          <a:lstStyle/>
          <a:p>
            <a:r>
              <a:rPr lang="en-US" dirty="0"/>
              <a:t>Small AWS deployment and no restraints on IAM user access</a:t>
            </a:r>
          </a:p>
          <a:p>
            <a:r>
              <a:rPr lang="en-US" dirty="0"/>
              <a:t>Used for testing purposes</a:t>
            </a:r>
          </a:p>
          <a:p>
            <a:r>
              <a:rPr lang="en-US" dirty="0"/>
              <a:t>Single User connecting to AWS Deployment</a:t>
            </a:r>
          </a:p>
          <a:p>
            <a:r>
              <a:rPr lang="en-US" dirty="0"/>
              <a:t>No access to Splunk Deployment (Splunk Cloud, Splunk Cloud Sales Trial) </a:t>
            </a:r>
          </a:p>
          <a:p>
            <a:endParaRPr lang="en-US" dirty="0"/>
          </a:p>
        </p:txBody>
      </p:sp>
      <p:sp>
        <p:nvSpPr>
          <p:cNvPr id="2" name="Title 1"/>
          <p:cNvSpPr>
            <a:spLocks noGrp="1"/>
          </p:cNvSpPr>
          <p:nvPr>
            <p:ph type="title"/>
          </p:nvPr>
        </p:nvSpPr>
        <p:spPr/>
        <p:txBody>
          <a:bodyPr/>
          <a:lstStyle/>
          <a:p>
            <a:r>
              <a:rPr lang="en-US" dirty="0"/>
              <a:t>Connect Directly with IAM User</a:t>
            </a:r>
          </a:p>
        </p:txBody>
      </p:sp>
      <p:sp>
        <p:nvSpPr>
          <p:cNvPr id="5" name="Subtitle 4"/>
          <p:cNvSpPr>
            <a:spLocks noGrp="1"/>
          </p:cNvSpPr>
          <p:nvPr>
            <p:ph type="subTitle" idx="13"/>
          </p:nvPr>
        </p:nvSpPr>
        <p:spPr/>
        <p:txBody>
          <a:bodyPr/>
          <a:lstStyle/>
          <a:p>
            <a:r>
              <a:rPr lang="en-US" dirty="0"/>
              <a:t>Smaller organizations leverage Users with Policy’s to access Services</a:t>
            </a:r>
          </a:p>
        </p:txBody>
      </p:sp>
    </p:spTree>
    <p:extLst>
      <p:ext uri="{BB962C8B-B14F-4D97-AF65-F5344CB8AC3E}">
        <p14:creationId xmlns:p14="http://schemas.microsoft.com/office/powerpoint/2010/main" val="1850158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A0719B2-2DE2-284A-80E8-5EDFCFECD33B}"/>
              </a:ext>
            </a:extLst>
          </p:cNvPr>
          <p:cNvPicPr>
            <a:picLocks noChangeAspect="1"/>
          </p:cNvPicPr>
          <p:nvPr/>
        </p:nvPicPr>
        <p:blipFill>
          <a:blip r:embed="rId3"/>
          <a:stretch>
            <a:fillRect/>
          </a:stretch>
        </p:blipFill>
        <p:spPr>
          <a:xfrm>
            <a:off x="0" y="2119680"/>
            <a:ext cx="12192000" cy="2110945"/>
          </a:xfrm>
          <a:prstGeom prst="rect">
            <a:avLst/>
          </a:prstGeom>
        </p:spPr>
      </p:pic>
      <p:sp>
        <p:nvSpPr>
          <p:cNvPr id="3" name="Title 2"/>
          <p:cNvSpPr>
            <a:spLocks noGrp="1"/>
          </p:cNvSpPr>
          <p:nvPr>
            <p:ph type="title"/>
          </p:nvPr>
        </p:nvSpPr>
        <p:spPr/>
        <p:txBody>
          <a:bodyPr/>
          <a:lstStyle/>
          <a:p>
            <a:r>
              <a:rPr lang="en-US" dirty="0"/>
              <a:t>Add </a:t>
            </a:r>
            <a:r>
              <a:rPr lang="en-US" dirty="0" err="1"/>
              <a:t>SplunkAccess</a:t>
            </a:r>
            <a:r>
              <a:rPr lang="en-US" dirty="0"/>
              <a:t> Account</a:t>
            </a:r>
          </a:p>
        </p:txBody>
      </p:sp>
      <p:sp>
        <p:nvSpPr>
          <p:cNvPr id="4" name="Subtitle 3"/>
          <p:cNvSpPr>
            <a:spLocks noGrp="1"/>
          </p:cNvSpPr>
          <p:nvPr>
            <p:ph type="subTitle" idx="12"/>
          </p:nvPr>
        </p:nvSpPr>
        <p:spPr/>
        <p:txBody>
          <a:bodyPr/>
          <a:lstStyle/>
          <a:p>
            <a:r>
              <a:rPr lang="en-US" dirty="0"/>
              <a:t>Open Splunk Add-on for AWS -&gt; Configuration -&gt;Create an account -&gt; Add</a:t>
            </a:r>
          </a:p>
        </p:txBody>
      </p:sp>
      <p:cxnSp>
        <p:nvCxnSpPr>
          <p:cNvPr id="21" name="Straight Arrow Connector 20"/>
          <p:cNvCxnSpPr/>
          <p:nvPr/>
        </p:nvCxnSpPr>
        <p:spPr>
          <a:xfrm flipH="1" flipV="1">
            <a:off x="1609344" y="2694432"/>
            <a:ext cx="950976" cy="247392"/>
          </a:xfrm>
          <a:prstGeom prst="straightConnector1">
            <a:avLst/>
          </a:prstGeom>
          <a:ln w="38100" cap="rnd">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2560320" y="2818125"/>
            <a:ext cx="877824" cy="492443"/>
          </a:xfrm>
          <a:prstGeom prst="rect">
            <a:avLst/>
          </a:prstGeom>
          <a:noFill/>
        </p:spPr>
        <p:txBody>
          <a:bodyPr wrap="square" lIns="0" tIns="0" rIns="0" bIns="0" rtlCol="0">
            <a:spAutoFit/>
          </a:bodyPr>
          <a:lstStyle/>
          <a:p>
            <a:r>
              <a:rPr lang="en-US" sz="1600" dirty="0">
                <a:solidFill>
                  <a:srgbClr val="FF0000"/>
                </a:solidFill>
              </a:rPr>
              <a:t>Click Here</a:t>
            </a:r>
          </a:p>
        </p:txBody>
      </p:sp>
      <p:cxnSp>
        <p:nvCxnSpPr>
          <p:cNvPr id="28" name="Straight Arrow Connector 27"/>
          <p:cNvCxnSpPr/>
          <p:nvPr/>
        </p:nvCxnSpPr>
        <p:spPr>
          <a:xfrm flipV="1">
            <a:off x="10566400" y="4230624"/>
            <a:ext cx="552704" cy="474976"/>
          </a:xfrm>
          <a:prstGeom prst="straightConnector1">
            <a:avLst/>
          </a:prstGeom>
          <a:ln w="38100" cap="rnd">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9773920" y="4658073"/>
            <a:ext cx="877824" cy="492443"/>
          </a:xfrm>
          <a:prstGeom prst="rect">
            <a:avLst/>
          </a:prstGeom>
          <a:noFill/>
        </p:spPr>
        <p:txBody>
          <a:bodyPr wrap="square" lIns="0" tIns="0" rIns="0" bIns="0" rtlCol="0">
            <a:spAutoFit/>
          </a:bodyPr>
          <a:lstStyle/>
          <a:p>
            <a:r>
              <a:rPr lang="en-US" sz="1600" dirty="0">
                <a:solidFill>
                  <a:srgbClr val="FF0000"/>
                </a:solidFill>
              </a:rPr>
              <a:t>Click Here</a:t>
            </a:r>
          </a:p>
        </p:txBody>
      </p:sp>
    </p:spTree>
    <p:extLst>
      <p:ext uri="{BB962C8B-B14F-4D97-AF65-F5344CB8AC3E}">
        <p14:creationId xmlns:p14="http://schemas.microsoft.com/office/powerpoint/2010/main" val="4248425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Add </a:t>
            </a:r>
            <a:r>
              <a:rPr lang="en-US" dirty="0" err="1"/>
              <a:t>splunk_access</a:t>
            </a:r>
            <a:r>
              <a:rPr lang="en-US" dirty="0"/>
              <a:t> Account</a:t>
            </a:r>
          </a:p>
        </p:txBody>
      </p:sp>
      <p:sp>
        <p:nvSpPr>
          <p:cNvPr id="4" name="Subtitle 3"/>
          <p:cNvSpPr>
            <a:spLocks noGrp="1"/>
          </p:cNvSpPr>
          <p:nvPr>
            <p:ph type="subTitle" idx="12"/>
          </p:nvPr>
        </p:nvSpPr>
        <p:spPr/>
        <p:txBody>
          <a:bodyPr/>
          <a:lstStyle/>
          <a:p>
            <a:r>
              <a:rPr lang="en-US" dirty="0"/>
              <a:t>Enter Key ID and Secret Key from </a:t>
            </a:r>
            <a:r>
              <a:rPr lang="en-US" dirty="0" err="1"/>
              <a:t>credentials.csv</a:t>
            </a:r>
            <a:endParaRPr lang="en-US" dirty="0"/>
          </a:p>
        </p:txBody>
      </p:sp>
      <p:pic>
        <p:nvPicPr>
          <p:cNvPr id="9" name="Picture 8">
            <a:extLst>
              <a:ext uri="{FF2B5EF4-FFF2-40B4-BE49-F238E27FC236}">
                <a16:creationId xmlns:a16="http://schemas.microsoft.com/office/drawing/2014/main" id="{5A00670E-1E92-6D43-BE86-5943681EB6FB}"/>
              </a:ext>
            </a:extLst>
          </p:cNvPr>
          <p:cNvPicPr>
            <a:picLocks noChangeAspect="1"/>
          </p:cNvPicPr>
          <p:nvPr/>
        </p:nvPicPr>
        <p:blipFill>
          <a:blip r:embed="rId3"/>
          <a:stretch>
            <a:fillRect/>
          </a:stretch>
        </p:blipFill>
        <p:spPr>
          <a:xfrm>
            <a:off x="2457449" y="1924303"/>
            <a:ext cx="8178811" cy="2736597"/>
          </a:xfrm>
          <a:prstGeom prst="rect">
            <a:avLst/>
          </a:prstGeom>
        </p:spPr>
      </p:pic>
    </p:spTree>
    <p:extLst>
      <p:ext uri="{BB962C8B-B14F-4D97-AF65-F5344CB8AC3E}">
        <p14:creationId xmlns:p14="http://schemas.microsoft.com/office/powerpoint/2010/main" val="2289693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Setting up AWS Account using EC2 Role</a:t>
            </a:r>
          </a:p>
        </p:txBody>
      </p:sp>
      <p:sp>
        <p:nvSpPr>
          <p:cNvPr id="3" name="Subtitle 2"/>
          <p:cNvSpPr>
            <a:spLocks noGrp="1"/>
          </p:cNvSpPr>
          <p:nvPr>
            <p:ph type="body" idx="1"/>
          </p:nvPr>
        </p:nvSpPr>
        <p:spPr/>
        <p:txBody>
          <a:bodyPr/>
          <a:lstStyle/>
          <a:p>
            <a:r>
              <a:rPr lang="en-US" dirty="0"/>
              <a:t>Attaching EC2 role to an AWS Instance running the Splunk Add-on for AWS</a:t>
            </a:r>
          </a:p>
        </p:txBody>
      </p:sp>
      <p:sp>
        <p:nvSpPr>
          <p:cNvPr id="4" name="Text Placeholder 3">
            <a:extLst>
              <a:ext uri="{FF2B5EF4-FFF2-40B4-BE49-F238E27FC236}">
                <a16:creationId xmlns:a16="http://schemas.microsoft.com/office/drawing/2014/main" id="{C208DC9E-4D2A-5B46-BECD-6726C2BFE347}"/>
              </a:ext>
            </a:extLst>
          </p:cNvPr>
          <p:cNvSpPr>
            <a:spLocks noGrp="1"/>
          </p:cNvSpPr>
          <p:nvPr>
            <p:ph type="body" idx="14"/>
          </p:nvPr>
        </p:nvSpPr>
        <p:spPr/>
        <p:txBody>
          <a:bodyPr/>
          <a:lstStyle/>
          <a:p>
            <a:endParaRPr lang="en-US"/>
          </a:p>
        </p:txBody>
      </p:sp>
    </p:spTree>
    <p:extLst>
      <p:ext uri="{BB962C8B-B14F-4D97-AF65-F5344CB8AC3E}">
        <p14:creationId xmlns:p14="http://schemas.microsoft.com/office/powerpoint/2010/main" val="1285816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652917" y="1379538"/>
            <a:ext cx="4955267" cy="4524375"/>
          </a:xfrm>
        </p:spPr>
      </p:pic>
      <p:sp>
        <p:nvSpPr>
          <p:cNvPr id="3" name="Content Placeholder 2"/>
          <p:cNvSpPr>
            <a:spLocks noGrp="1"/>
          </p:cNvSpPr>
          <p:nvPr>
            <p:ph sz="half" idx="12"/>
          </p:nvPr>
        </p:nvSpPr>
        <p:spPr/>
        <p:txBody>
          <a:bodyPr/>
          <a:lstStyle/>
          <a:p>
            <a:r>
              <a:rPr lang="en-US" dirty="0"/>
              <a:t>No direct access for IAM users or disabled </a:t>
            </a:r>
            <a:r>
              <a:rPr lang="en-US" dirty="0" err="1"/>
              <a:t>AssumeRole</a:t>
            </a:r>
            <a:r>
              <a:rPr lang="en-US" dirty="0"/>
              <a:t> for IAM Users</a:t>
            </a:r>
          </a:p>
          <a:p>
            <a:r>
              <a:rPr lang="en-US" dirty="0"/>
              <a:t>Credentials managed by assigning them to instances via IAM </a:t>
            </a:r>
            <a:r>
              <a:rPr lang="en-US" dirty="0" err="1"/>
              <a:t>AssumeRole</a:t>
            </a:r>
            <a:r>
              <a:rPr lang="en-US" dirty="0"/>
              <a:t> to instance</a:t>
            </a:r>
          </a:p>
          <a:p>
            <a:r>
              <a:rPr lang="en-US" dirty="0"/>
              <a:t>Very restrictive environment</a:t>
            </a:r>
          </a:p>
          <a:p>
            <a:r>
              <a:rPr lang="en-US" dirty="0"/>
              <a:t>HWF Resides in corporate VPC and can attach roles (AWS Market Place, AMI, CloudFormation Template)</a:t>
            </a:r>
          </a:p>
        </p:txBody>
      </p:sp>
      <p:sp>
        <p:nvSpPr>
          <p:cNvPr id="2" name="Title 1"/>
          <p:cNvSpPr>
            <a:spLocks noGrp="1"/>
          </p:cNvSpPr>
          <p:nvPr>
            <p:ph type="title"/>
          </p:nvPr>
        </p:nvSpPr>
        <p:spPr/>
        <p:txBody>
          <a:bodyPr/>
          <a:lstStyle/>
          <a:p>
            <a:r>
              <a:rPr lang="en-US" dirty="0" err="1"/>
              <a:t>AssumeRole</a:t>
            </a:r>
            <a:r>
              <a:rPr lang="en-US" dirty="0"/>
              <a:t> with EC2 Instance</a:t>
            </a:r>
          </a:p>
        </p:txBody>
      </p:sp>
      <p:sp>
        <p:nvSpPr>
          <p:cNvPr id="5" name="Subtitle 4"/>
          <p:cNvSpPr>
            <a:spLocks noGrp="1"/>
          </p:cNvSpPr>
          <p:nvPr>
            <p:ph type="subTitle" idx="13"/>
          </p:nvPr>
        </p:nvSpPr>
        <p:spPr/>
        <p:txBody>
          <a:bodyPr/>
          <a:lstStyle/>
          <a:p>
            <a:r>
              <a:rPr lang="en-US" dirty="0"/>
              <a:t>Organizations with tight security controls and do not give out access keys</a:t>
            </a:r>
          </a:p>
        </p:txBody>
      </p:sp>
    </p:spTree>
    <p:extLst>
      <p:ext uri="{BB962C8B-B14F-4D97-AF65-F5344CB8AC3E}">
        <p14:creationId xmlns:p14="http://schemas.microsoft.com/office/powerpoint/2010/main" val="908091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USERHIDDEN" val="1"/>
</p:tagLst>
</file>

<file path=ppt/tags/tag2.xml><?xml version="1.0" encoding="utf-8"?>
<p:tagLst xmlns:a="http://schemas.openxmlformats.org/drawingml/2006/main" xmlns:r="http://schemas.openxmlformats.org/officeDocument/2006/relationships" xmlns:p="http://schemas.openxmlformats.org/presentationml/2006/main">
  <p:tag name="USERHIDDEN" val="1"/>
</p:tagLst>
</file>

<file path=ppt/tags/tag3.xml><?xml version="1.0" encoding="utf-8"?>
<p:tagLst xmlns:a="http://schemas.openxmlformats.org/drawingml/2006/main" xmlns:r="http://schemas.openxmlformats.org/officeDocument/2006/relationships" xmlns:p="http://schemas.openxmlformats.org/presentationml/2006/main">
  <p:tag name="USERHIDDEN"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Splunk2017">
  <a:themeElements>
    <a:clrScheme name="Splunk Corporate 2017">
      <a:dk1>
        <a:srgbClr val="FFFFFF"/>
      </a:dk1>
      <a:lt1>
        <a:srgbClr val="000000"/>
      </a:lt1>
      <a:dk2>
        <a:srgbClr val="FFFFFF"/>
      </a:dk2>
      <a:lt2>
        <a:srgbClr val="000000"/>
      </a:lt2>
      <a:accent1>
        <a:srgbClr val="65A637"/>
      </a:accent1>
      <a:accent2>
        <a:srgbClr val="B2B2B2"/>
      </a:accent2>
      <a:accent3>
        <a:srgbClr val="515151"/>
      </a:accent3>
      <a:accent4>
        <a:srgbClr val="00A9E0"/>
      </a:accent4>
      <a:accent5>
        <a:srgbClr val="005880"/>
      </a:accent5>
      <a:accent6>
        <a:srgbClr val="CBDB2F"/>
      </a:accent6>
      <a:hlink>
        <a:srgbClr val="02A8E0"/>
      </a:hlink>
      <a:folHlink>
        <a:srgbClr val="02A8E0"/>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dirty="0" err="1"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38100" cap="rnd">
          <a:solidFill>
            <a:schemeClr val="accent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dirty="0" smtClean="0"/>
        </a:defPPr>
      </a:lstStyle>
    </a:txDef>
  </a:objectDefaults>
  <a:extraClrSchemeLst/>
  <a:extLst>
    <a:ext uri="{05A4C25C-085E-4340-85A3-A5531E510DB2}">
      <thm15:themeFamily xmlns:thm15="http://schemas.microsoft.com/office/thememl/2012/main" name="Splunk Cloud" id="{D9571664-1465-BD4B-9B9A-B5712A81DF48}" vid="{AE38C6A2-7B79-F442-A485-5FD4F624C80F}"/>
    </a:ext>
  </a:extLst>
</a:theme>
</file>

<file path=ppt/theme/theme2.xml><?xml version="1.0" encoding="utf-8"?>
<a:theme xmlns:a="http://schemas.openxmlformats.org/drawingml/2006/main" name="newpinkSplunk">
  <a:themeElements>
    <a:clrScheme name=" ">
      <a:dk1>
        <a:srgbClr val="000000"/>
      </a:dk1>
      <a:lt1>
        <a:srgbClr val="FFFFFF"/>
      </a:lt1>
      <a:dk2>
        <a:srgbClr val="7F7F7F"/>
      </a:dk2>
      <a:lt2>
        <a:srgbClr val="E6E6E6"/>
      </a:lt2>
      <a:accent1>
        <a:srgbClr val="EC008C"/>
      </a:accent1>
      <a:accent2>
        <a:srgbClr val="F56A00"/>
      </a:accent2>
      <a:accent3>
        <a:srgbClr val="F0D318"/>
      </a:accent3>
      <a:accent4>
        <a:srgbClr val="AB006B"/>
      </a:accent4>
      <a:accent5>
        <a:srgbClr val="C83C10"/>
      </a:accent5>
      <a:accent6>
        <a:srgbClr val="F99D1C"/>
      </a:accent6>
      <a:hlink>
        <a:srgbClr val="EC008C"/>
      </a:hlink>
      <a:folHlink>
        <a:srgbClr val="E6E6E6"/>
      </a:folHlink>
    </a:clrScheme>
    <a:fontScheme name="Splu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w="9525" cap="flat">
          <a:noFill/>
          <a:prstDash val="solid"/>
          <a:miter/>
        </a:ln>
      </a:spPr>
      <a:bodyPr rtlCol="0" anchor="ctr"/>
      <a:lstStyle>
        <a:defPPr algn="l">
          <a:lnSpc>
            <a:spcPct val="85000"/>
          </a:lnSpc>
          <a:spcBef>
            <a:spcPts val="800"/>
          </a:spcBef>
          <a:spcAft>
            <a:spcPts val="400"/>
          </a:spcAft>
          <a:defRPr kern="100" spc="-30" dirty="0" err="1" smtClean="0">
            <a:solidFill>
              <a:schemeClr val="bg1"/>
            </a:solidFill>
            <a:latin typeface="+mj-lt"/>
          </a:defRPr>
        </a:defPPr>
      </a:lstStyle>
    </a:spDef>
    <a:lnDef>
      <a:spPr>
        <a:ln w="12700" cap="rnd">
          <a:solidFill>
            <a:schemeClr val="accent1"/>
          </a:solidFill>
          <a:roun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spcAft>
            <a:spcPts val="600"/>
          </a:spcAft>
          <a:defRPr sz="1400" kern="100" spc="-30" dirty="0" err="1" smtClean="0"/>
        </a:defPPr>
      </a:lstStyle>
    </a:txDef>
  </a:objectDefaults>
  <a:extraClrSchemeLst/>
  <a:custClrLst>
    <a:custClr name="Dark Blue">
      <a:srgbClr val="006AAD"/>
    </a:custClr>
    <a:custClr name="Blue">
      <a:srgbClr val="00ACD9"/>
    </a:custClr>
    <a:custClr name="Dark Purple">
      <a:srgbClr val="662D91"/>
    </a:custClr>
    <a:custClr name="purple">
      <a:srgbClr val="9442DE"/>
    </a:custClr>
    <a:custClr name="Dark Teal">
      <a:srgbClr val="0096A1"/>
    </a:custClr>
    <a:custClr name="Teal">
      <a:srgbClr val="02C7A9"/>
    </a:custClr>
    <a:custClr name="Green">
      <a:srgbClr val="0DB14B"/>
    </a:custClr>
    <a:custClr name="null">
      <a:srgbClr val="FFFFFF"/>
    </a:custClr>
    <a:custClr name="null">
      <a:srgbClr val="FFFFFF"/>
    </a:custClr>
    <a:custClr name="null">
      <a:srgbClr val="FFFFFF"/>
    </a:custClr>
  </a:custClrLst>
  <a:extLst>
    <a:ext uri="{05A4C25C-085E-4340-85A3-A5531E510DB2}">
      <thm15:themeFamily xmlns:thm15="http://schemas.microsoft.com/office/thememl/2012/main" name="newpinkSplunk" id="{5DB43028-2558-2E45-B1EF-53FDA4BC9522}" vid="{A0872F82-2D1E-744E-BC5E-42EC837CDF47}"/>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Splunk2017</Template>
  <TotalTime>316</TotalTime>
  <Words>2926</Words>
  <Application>Microsoft Macintosh PowerPoint</Application>
  <PresentationFormat>Widescreen</PresentationFormat>
  <Paragraphs>357</Paragraphs>
  <Slides>40</Slides>
  <Notes>23</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40</vt:i4>
      </vt:variant>
    </vt:vector>
  </HeadingPairs>
  <TitlesOfParts>
    <vt:vector size="47" baseType="lpstr">
      <vt:lpstr>.LucidaGrandeUI</vt:lpstr>
      <vt:lpstr>Arial</vt:lpstr>
      <vt:lpstr>Calibri</vt:lpstr>
      <vt:lpstr>Gotham Book</vt:lpstr>
      <vt:lpstr>Wingdings 3</vt:lpstr>
      <vt:lpstr>Splunk2017</vt:lpstr>
      <vt:lpstr>newpinkSplunk</vt:lpstr>
      <vt:lpstr>Cooking with AWS and Splunk</vt:lpstr>
      <vt:lpstr>Setup AWS Account / Inputs Overview</vt:lpstr>
      <vt:lpstr>Manually Add AWS Account vs. EC2 Role</vt:lpstr>
      <vt:lpstr>Setting up with Splunk Cloud Sales Trial</vt:lpstr>
      <vt:lpstr>Connect Directly with IAM User</vt:lpstr>
      <vt:lpstr>Add SplunkAccess Account</vt:lpstr>
      <vt:lpstr>Add splunk_access Account</vt:lpstr>
      <vt:lpstr>Setting up AWS Account using EC2 Role</vt:lpstr>
      <vt:lpstr>AssumeRole with EC2 Instance</vt:lpstr>
      <vt:lpstr>Attach Policy to an Existing EC2 Instance</vt:lpstr>
      <vt:lpstr>AWS Data Collection Best Practices</vt:lpstr>
      <vt:lpstr>End State: Comprehensive AWS Visibility</vt:lpstr>
      <vt:lpstr>Use HWF to collect AWS Data</vt:lpstr>
      <vt:lpstr>SQS Based S3 vs. Legacy Modular Input</vt:lpstr>
      <vt:lpstr>SQS Based S3 vs. Legacy Modular Input</vt:lpstr>
      <vt:lpstr>PowerPoint Presentation</vt:lpstr>
      <vt:lpstr>Setting up AWS Services</vt:lpstr>
      <vt:lpstr>Setup AWS Account / Inputs</vt:lpstr>
      <vt:lpstr>Setup AWS Account / Inputs</vt:lpstr>
      <vt:lpstr>Setup AWS Account / Inputs</vt:lpstr>
      <vt:lpstr>Setup AWS Account / Inputs</vt:lpstr>
      <vt:lpstr>Setup AWS Account / Inputs</vt:lpstr>
      <vt:lpstr>Setup AWS Account / Inputs</vt:lpstr>
      <vt:lpstr>Setup AWS Account / Inputs</vt:lpstr>
      <vt:lpstr>Setup AWS Account / Inputs</vt:lpstr>
      <vt:lpstr>Collect data from sub-accounts</vt:lpstr>
      <vt:lpstr>Create IAM Role</vt:lpstr>
      <vt:lpstr>Higher Volume Data Collection</vt:lpstr>
      <vt:lpstr>CloudWatch Logs Input</vt:lpstr>
      <vt:lpstr>Logs from S3 bucket </vt:lpstr>
      <vt:lpstr>Overview of the process / setup</vt:lpstr>
      <vt:lpstr>Setup the SQS</vt:lpstr>
      <vt:lpstr>Configure the SQS Dead Letter Queue</vt:lpstr>
      <vt:lpstr>Create S3 bucket and setup VPC flow logs</vt:lpstr>
      <vt:lpstr>Edit the SQS Permissions (1 of 3)</vt:lpstr>
      <vt:lpstr>Edit the SQS Permissions (2 of 3)</vt:lpstr>
      <vt:lpstr>Edit the SQS Permissions (3 of 3)</vt:lpstr>
      <vt:lpstr>Enable S3 Events</vt:lpstr>
      <vt:lpstr>Add SQS Notifications</vt:lpstr>
      <vt:lpstr>Continue to Module 5:</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Cooking with AWS and Splunk</dc:title>
  <dc:creator>Kam Amir</dc:creator>
  <cp:lastModifiedBy>Kam Amir</cp:lastModifiedBy>
  <cp:revision>15</cp:revision>
  <dcterms:created xsi:type="dcterms:W3CDTF">2019-05-16T12:09:03Z</dcterms:created>
  <dcterms:modified xsi:type="dcterms:W3CDTF">2020-02-12T18:26:59Z</dcterms:modified>
</cp:coreProperties>
</file>